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5" r:id="rId2"/>
    <p:sldMasterId id="2147483719" r:id="rId3"/>
  </p:sldMasterIdLst>
  <p:notesMasterIdLst>
    <p:notesMasterId r:id="rId68"/>
  </p:notesMasterIdLst>
  <p:handoutMasterIdLst>
    <p:handoutMasterId r:id="rId69"/>
  </p:handoutMasterIdLst>
  <p:sldIdLst>
    <p:sldId id="265" r:id="rId4"/>
    <p:sldId id="269" r:id="rId5"/>
    <p:sldId id="270" r:id="rId6"/>
    <p:sldId id="458" r:id="rId7"/>
    <p:sldId id="494" r:id="rId8"/>
    <p:sldId id="331" r:id="rId9"/>
    <p:sldId id="285" r:id="rId10"/>
    <p:sldId id="300" r:id="rId11"/>
    <p:sldId id="302" r:id="rId12"/>
    <p:sldId id="310" r:id="rId13"/>
    <p:sldId id="306" r:id="rId14"/>
    <p:sldId id="309" r:id="rId15"/>
    <p:sldId id="329" r:id="rId16"/>
    <p:sldId id="311" r:id="rId17"/>
    <p:sldId id="312" r:id="rId18"/>
    <p:sldId id="313" r:id="rId19"/>
    <p:sldId id="296" r:id="rId20"/>
    <p:sldId id="315" r:id="rId21"/>
    <p:sldId id="316" r:id="rId22"/>
    <p:sldId id="278" r:id="rId23"/>
    <p:sldId id="298" r:id="rId24"/>
    <p:sldId id="317" r:id="rId25"/>
    <p:sldId id="318" r:id="rId26"/>
    <p:sldId id="328" r:id="rId27"/>
    <p:sldId id="322" r:id="rId28"/>
    <p:sldId id="323" r:id="rId29"/>
    <p:sldId id="324" r:id="rId30"/>
    <p:sldId id="325" r:id="rId31"/>
    <p:sldId id="283" r:id="rId32"/>
    <p:sldId id="326" r:id="rId33"/>
    <p:sldId id="330" r:id="rId34"/>
    <p:sldId id="457" r:id="rId35"/>
    <p:sldId id="433" r:id="rId36"/>
    <p:sldId id="446" r:id="rId37"/>
    <p:sldId id="448" r:id="rId38"/>
    <p:sldId id="478" r:id="rId39"/>
    <p:sldId id="450" r:id="rId40"/>
    <p:sldId id="454" r:id="rId41"/>
    <p:sldId id="447" r:id="rId42"/>
    <p:sldId id="456" r:id="rId43"/>
    <p:sldId id="455" r:id="rId44"/>
    <p:sldId id="464" r:id="rId45"/>
    <p:sldId id="465" r:id="rId46"/>
    <p:sldId id="466" r:id="rId47"/>
    <p:sldId id="468" r:id="rId48"/>
    <p:sldId id="467" r:id="rId49"/>
    <p:sldId id="469" r:id="rId50"/>
    <p:sldId id="471" r:id="rId51"/>
    <p:sldId id="473" r:id="rId52"/>
    <p:sldId id="472" r:id="rId53"/>
    <p:sldId id="493" r:id="rId54"/>
    <p:sldId id="274" r:id="rId55"/>
    <p:sldId id="276" r:id="rId56"/>
    <p:sldId id="275" r:id="rId57"/>
    <p:sldId id="279" r:id="rId58"/>
    <p:sldId id="280" r:id="rId59"/>
    <p:sldId id="474" r:id="rId60"/>
    <p:sldId id="281" r:id="rId61"/>
    <p:sldId id="487" r:id="rId62"/>
    <p:sldId id="477" r:id="rId63"/>
    <p:sldId id="488" r:id="rId64"/>
    <p:sldId id="475" r:id="rId65"/>
    <p:sldId id="480" r:id="rId66"/>
    <p:sldId id="489" r:id="rId67"/>
  </p:sldIdLst>
  <p:sldSz cx="9144000" cy="5143500" type="screen16x9"/>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75">
          <p15:clr>
            <a:srgbClr val="A4A3A4"/>
          </p15:clr>
        </p15:guide>
        <p15:guide id="2" orient="horz" pos="736">
          <p15:clr>
            <a:srgbClr val="A4A3A4"/>
          </p15:clr>
        </p15:guide>
        <p15:guide id="3" orient="horz" pos="3022">
          <p15:clr>
            <a:srgbClr val="A4A3A4"/>
          </p15:clr>
        </p15:guide>
        <p15:guide id="4" orient="horz" pos="1632">
          <p15:clr>
            <a:srgbClr val="A4A3A4"/>
          </p15:clr>
        </p15:guide>
        <p15:guide id="5" orient="horz" pos="608">
          <p15:clr>
            <a:srgbClr val="A4A3A4"/>
          </p15:clr>
        </p15:guide>
        <p15:guide id="6" orient="horz" pos="2745">
          <p15:clr>
            <a:srgbClr val="A4A3A4"/>
          </p15:clr>
        </p15:guide>
        <p15:guide id="7" pos="5471">
          <p15:clr>
            <a:srgbClr val="A4A3A4"/>
          </p15:clr>
        </p15:guide>
        <p15:guide id="8" pos="2875">
          <p15:clr>
            <a:srgbClr val="A4A3A4"/>
          </p15:clr>
        </p15:guide>
        <p15:guide id="9" pos="282">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B"/>
    <a:srgbClr val="DE7C00"/>
    <a:srgbClr val="9D2235"/>
    <a:srgbClr val="2FBAA1"/>
    <a:srgbClr val="5F9BC6"/>
    <a:srgbClr val="612916"/>
    <a:srgbClr val="333333"/>
    <a:srgbClr val="DB582C"/>
    <a:srgbClr val="E2E2E2"/>
    <a:srgbClr val="A7C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autoAdjust="0"/>
    <p:restoredTop sz="94444" autoAdjust="0"/>
  </p:normalViewPr>
  <p:slideViewPr>
    <p:cSldViewPr snapToGrid="0">
      <p:cViewPr>
        <p:scale>
          <a:sx n="139" d="100"/>
          <a:sy n="139" d="100"/>
        </p:scale>
        <p:origin x="-114" y="-132"/>
      </p:cViewPr>
      <p:guideLst>
        <p:guide orient="horz" pos="275"/>
        <p:guide orient="horz" pos="736"/>
        <p:guide orient="horz" pos="3022"/>
        <p:guide orient="horz" pos="1632"/>
        <p:guide orient="horz" pos="608"/>
        <p:guide orient="horz" pos="2745"/>
        <p:guide pos="5471"/>
        <p:guide pos="2875"/>
        <p:guide pos="2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151" d="100"/>
          <a:sy n="151" d="100"/>
        </p:scale>
        <p:origin x="-6840" y="-10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Davis" userId="1b4aba76-b0d0-4036-818e-cce57e5b9899" providerId="ADAL" clId="{1D115B2E-A1F6-6746-AADC-69BA3C0AF6DE}"/>
    <pc:docChg chg="undo custSel addSld delSld modSld delMainMaster">
      <pc:chgData name="Lisa Davis" userId="1b4aba76-b0d0-4036-818e-cce57e5b9899" providerId="ADAL" clId="{1D115B2E-A1F6-6746-AADC-69BA3C0AF6DE}" dt="2019-07-17T13:33:05.643" v="4681"/>
      <pc:docMkLst>
        <pc:docMk/>
      </pc:docMkLst>
      <pc:sldChg chg="addSp delSp modSp">
        <pc:chgData name="Lisa Davis" userId="1b4aba76-b0d0-4036-818e-cce57e5b9899" providerId="ADAL" clId="{1D115B2E-A1F6-6746-AADC-69BA3C0AF6DE}" dt="2019-07-15T02:06:53.126" v="4604" actId="478"/>
        <pc:sldMkLst>
          <pc:docMk/>
          <pc:sldMk cId="3460437663" sldId="269"/>
        </pc:sldMkLst>
        <pc:spChg chg="mod">
          <ac:chgData name="Lisa Davis" userId="1b4aba76-b0d0-4036-818e-cce57e5b9899" providerId="ADAL" clId="{1D115B2E-A1F6-6746-AADC-69BA3C0AF6DE}" dt="2019-07-03T00:44:13.467" v="49" actId="20577"/>
          <ac:spMkLst>
            <pc:docMk/>
            <pc:sldMk cId="3460437663" sldId="269"/>
            <ac:spMk id="3" creationId="{00000000-0000-0000-0000-000000000000}"/>
          </ac:spMkLst>
        </pc:spChg>
        <pc:spChg chg="add del mod">
          <ac:chgData name="Lisa Davis" userId="1b4aba76-b0d0-4036-818e-cce57e5b9899" providerId="ADAL" clId="{1D115B2E-A1F6-6746-AADC-69BA3C0AF6DE}" dt="2019-07-15T02:06:53.126" v="4604" actId="478"/>
          <ac:spMkLst>
            <pc:docMk/>
            <pc:sldMk cId="3460437663" sldId="269"/>
            <ac:spMk id="4" creationId="{5D203D64-D704-074F-96A3-88100BAD736D}"/>
          </ac:spMkLst>
        </pc:spChg>
      </pc:sldChg>
      <pc:sldChg chg="add">
        <pc:chgData name="Lisa Davis" userId="1b4aba76-b0d0-4036-818e-cce57e5b9899" providerId="ADAL" clId="{1D115B2E-A1F6-6746-AADC-69BA3C0AF6DE}" dt="2019-07-17T13:33:05.643" v="4681"/>
        <pc:sldMkLst>
          <pc:docMk/>
          <pc:sldMk cId="1898271508" sldId="278"/>
        </pc:sldMkLst>
      </pc:sldChg>
      <pc:sldChg chg="addSp delSp modSp add modAnim">
        <pc:chgData name="Lisa Davis" userId="1b4aba76-b0d0-4036-818e-cce57e5b9899" providerId="ADAL" clId="{1D115B2E-A1F6-6746-AADC-69BA3C0AF6DE}" dt="2019-07-15T02:07:12.735" v="4607" actId="478"/>
        <pc:sldMkLst>
          <pc:docMk/>
          <pc:sldMk cId="2759888554" sldId="281"/>
        </pc:sldMkLst>
        <pc:spChg chg="mod">
          <ac:chgData name="Lisa Davis" userId="1b4aba76-b0d0-4036-818e-cce57e5b9899" providerId="ADAL" clId="{1D115B2E-A1F6-6746-AADC-69BA3C0AF6DE}" dt="2019-07-13T19:26:22.920" v="4317" actId="255"/>
          <ac:spMkLst>
            <pc:docMk/>
            <pc:sldMk cId="2759888554" sldId="281"/>
            <ac:spMk id="2" creationId="{28902A31-2BA5-D644-B96A-7B2F150E8CC4}"/>
          </ac:spMkLst>
        </pc:spChg>
        <pc:spChg chg="mod">
          <ac:chgData name="Lisa Davis" userId="1b4aba76-b0d0-4036-818e-cce57e5b9899" providerId="ADAL" clId="{1D115B2E-A1F6-6746-AADC-69BA3C0AF6DE}" dt="2019-07-13T19:03:36.549" v="3475" actId="207"/>
          <ac:spMkLst>
            <pc:docMk/>
            <pc:sldMk cId="2759888554" sldId="281"/>
            <ac:spMk id="4" creationId="{BF0F7239-16BF-B547-8D07-B12BE92AC78B}"/>
          </ac:spMkLst>
        </pc:spChg>
        <pc:spChg chg="add del mod">
          <ac:chgData name="Lisa Davis" userId="1b4aba76-b0d0-4036-818e-cce57e5b9899" providerId="ADAL" clId="{1D115B2E-A1F6-6746-AADC-69BA3C0AF6DE}" dt="2019-07-15T02:07:12.735" v="4607" actId="478"/>
          <ac:spMkLst>
            <pc:docMk/>
            <pc:sldMk cId="2759888554" sldId="281"/>
            <ac:spMk id="5" creationId="{FEAD7768-CA73-3640-9B9E-2D517955E5CD}"/>
          </ac:spMkLst>
        </pc:spChg>
      </pc:sldChg>
      <pc:sldChg chg="add">
        <pc:chgData name="Lisa Davis" userId="1b4aba76-b0d0-4036-818e-cce57e5b9899" providerId="ADAL" clId="{1D115B2E-A1F6-6746-AADC-69BA3C0AF6DE}" dt="2019-07-17T13:33:05.643" v="4681"/>
        <pc:sldMkLst>
          <pc:docMk/>
          <pc:sldMk cId="4253195431" sldId="283"/>
        </pc:sldMkLst>
      </pc:sldChg>
      <pc:sldChg chg="add">
        <pc:chgData name="Lisa Davis" userId="1b4aba76-b0d0-4036-818e-cce57e5b9899" providerId="ADAL" clId="{1D115B2E-A1F6-6746-AADC-69BA3C0AF6DE}" dt="2019-07-17T13:33:05.643" v="4681"/>
        <pc:sldMkLst>
          <pc:docMk/>
          <pc:sldMk cId="4015070878" sldId="285"/>
        </pc:sldMkLst>
      </pc:sldChg>
      <pc:sldChg chg="add del">
        <pc:chgData name="Lisa Davis" userId="1b4aba76-b0d0-4036-818e-cce57e5b9899" providerId="ADAL" clId="{1D115B2E-A1F6-6746-AADC-69BA3C0AF6DE}" dt="2019-07-17T13:32:56.788" v="4646" actId="2696"/>
        <pc:sldMkLst>
          <pc:docMk/>
          <pc:sldMk cId="2530488212" sldId="296"/>
        </pc:sldMkLst>
      </pc:sldChg>
      <pc:sldChg chg="add">
        <pc:chgData name="Lisa Davis" userId="1b4aba76-b0d0-4036-818e-cce57e5b9899" providerId="ADAL" clId="{1D115B2E-A1F6-6746-AADC-69BA3C0AF6DE}" dt="2019-07-17T13:33:05.643" v="4681"/>
        <pc:sldMkLst>
          <pc:docMk/>
          <pc:sldMk cId="4208050140" sldId="296"/>
        </pc:sldMkLst>
      </pc:sldChg>
      <pc:sldChg chg="add del">
        <pc:chgData name="Lisa Davis" userId="1b4aba76-b0d0-4036-818e-cce57e5b9899" providerId="ADAL" clId="{1D115B2E-A1F6-6746-AADC-69BA3C0AF6DE}" dt="2019-07-17T13:32:56.880" v="4650" actId="2696"/>
        <pc:sldMkLst>
          <pc:docMk/>
          <pc:sldMk cId="1259424735" sldId="298"/>
        </pc:sldMkLst>
      </pc:sldChg>
      <pc:sldChg chg="add">
        <pc:chgData name="Lisa Davis" userId="1b4aba76-b0d0-4036-818e-cce57e5b9899" providerId="ADAL" clId="{1D115B2E-A1F6-6746-AADC-69BA3C0AF6DE}" dt="2019-07-17T13:33:05.643" v="4681"/>
        <pc:sldMkLst>
          <pc:docMk/>
          <pc:sldMk cId="3357784079" sldId="298"/>
        </pc:sldMkLst>
      </pc:sldChg>
      <pc:sldChg chg="add">
        <pc:chgData name="Lisa Davis" userId="1b4aba76-b0d0-4036-818e-cce57e5b9899" providerId="ADAL" clId="{1D115B2E-A1F6-6746-AADC-69BA3C0AF6DE}" dt="2019-07-17T13:33:05.643" v="4681"/>
        <pc:sldMkLst>
          <pc:docMk/>
          <pc:sldMk cId="324627713" sldId="300"/>
        </pc:sldMkLst>
      </pc:sldChg>
      <pc:sldChg chg="modSp add del">
        <pc:chgData name="Lisa Davis" userId="1b4aba76-b0d0-4036-818e-cce57e5b9899" providerId="ADAL" clId="{1D115B2E-A1F6-6746-AADC-69BA3C0AF6DE}" dt="2019-07-17T13:32:56.626" v="4637" actId="2696"/>
        <pc:sldMkLst>
          <pc:docMk/>
          <pc:sldMk cId="3585513185" sldId="300"/>
        </pc:sldMkLst>
        <pc:spChg chg="mod">
          <ac:chgData name="Lisa Davis" userId="1b4aba76-b0d0-4036-818e-cce57e5b9899" providerId="ADAL" clId="{1D115B2E-A1F6-6746-AADC-69BA3C0AF6DE}" dt="2019-07-15T10:50:46.386" v="4614" actId="14100"/>
          <ac:spMkLst>
            <pc:docMk/>
            <pc:sldMk cId="3585513185" sldId="300"/>
            <ac:spMk id="13" creationId="{7D0D1D2F-F932-4E24-972B-DE5C80B5FB3E}"/>
          </ac:spMkLst>
        </pc:spChg>
      </pc:sldChg>
      <pc:sldChg chg="add">
        <pc:chgData name="Lisa Davis" userId="1b4aba76-b0d0-4036-818e-cce57e5b9899" providerId="ADAL" clId="{1D115B2E-A1F6-6746-AADC-69BA3C0AF6DE}" dt="2019-07-17T13:33:05.643" v="4681"/>
        <pc:sldMkLst>
          <pc:docMk/>
          <pc:sldMk cId="1367268187" sldId="302"/>
        </pc:sldMkLst>
      </pc:sldChg>
      <pc:sldChg chg="modSp add del">
        <pc:chgData name="Lisa Davis" userId="1b4aba76-b0d0-4036-818e-cce57e5b9899" providerId="ADAL" clId="{1D115B2E-A1F6-6746-AADC-69BA3C0AF6DE}" dt="2019-07-17T13:32:56.639" v="4638" actId="2696"/>
        <pc:sldMkLst>
          <pc:docMk/>
          <pc:sldMk cId="1754522866" sldId="302"/>
        </pc:sldMkLst>
        <pc:spChg chg="mod">
          <ac:chgData name="Lisa Davis" userId="1b4aba76-b0d0-4036-818e-cce57e5b9899" providerId="ADAL" clId="{1D115B2E-A1F6-6746-AADC-69BA3C0AF6DE}" dt="2019-07-15T10:50:50.783" v="4615" actId="14100"/>
          <ac:spMkLst>
            <pc:docMk/>
            <pc:sldMk cId="1754522866" sldId="302"/>
            <ac:spMk id="13" creationId="{7D0D1D2F-F932-4E24-972B-DE5C80B5FB3E}"/>
          </ac:spMkLst>
        </pc:spChg>
      </pc:sldChg>
      <pc:sldChg chg="add">
        <pc:chgData name="Lisa Davis" userId="1b4aba76-b0d0-4036-818e-cce57e5b9899" providerId="ADAL" clId="{1D115B2E-A1F6-6746-AADC-69BA3C0AF6DE}" dt="2019-07-17T13:33:05.643" v="4681"/>
        <pc:sldMkLst>
          <pc:docMk/>
          <pc:sldMk cId="3303780595" sldId="306"/>
        </pc:sldMkLst>
      </pc:sldChg>
      <pc:sldChg chg="modSp add del">
        <pc:chgData name="Lisa Davis" userId="1b4aba76-b0d0-4036-818e-cce57e5b9899" providerId="ADAL" clId="{1D115B2E-A1F6-6746-AADC-69BA3C0AF6DE}" dt="2019-07-17T13:32:56.668" v="4640" actId="2696"/>
        <pc:sldMkLst>
          <pc:docMk/>
          <pc:sldMk cId="4185711232" sldId="306"/>
        </pc:sldMkLst>
        <pc:spChg chg="mod">
          <ac:chgData name="Lisa Davis" userId="1b4aba76-b0d0-4036-818e-cce57e5b9899" providerId="ADAL" clId="{1D115B2E-A1F6-6746-AADC-69BA3C0AF6DE}" dt="2019-07-15T10:51:03.646" v="4617" actId="14100"/>
          <ac:spMkLst>
            <pc:docMk/>
            <pc:sldMk cId="4185711232" sldId="306"/>
            <ac:spMk id="13" creationId="{7D0D1D2F-F932-4E24-972B-DE5C80B5FB3E}"/>
          </ac:spMkLst>
        </pc:spChg>
      </pc:sldChg>
      <pc:sldChg chg="add">
        <pc:chgData name="Lisa Davis" userId="1b4aba76-b0d0-4036-818e-cce57e5b9899" providerId="ADAL" clId="{1D115B2E-A1F6-6746-AADC-69BA3C0AF6DE}" dt="2019-07-17T13:33:05.643" v="4681"/>
        <pc:sldMkLst>
          <pc:docMk/>
          <pc:sldMk cId="460914855" sldId="309"/>
        </pc:sldMkLst>
      </pc:sldChg>
      <pc:sldChg chg="modSp add del">
        <pc:chgData name="Lisa Davis" userId="1b4aba76-b0d0-4036-818e-cce57e5b9899" providerId="ADAL" clId="{1D115B2E-A1F6-6746-AADC-69BA3C0AF6DE}" dt="2019-07-17T13:32:56.692" v="4641" actId="2696"/>
        <pc:sldMkLst>
          <pc:docMk/>
          <pc:sldMk cId="650083226" sldId="309"/>
        </pc:sldMkLst>
        <pc:spChg chg="mod">
          <ac:chgData name="Lisa Davis" userId="1b4aba76-b0d0-4036-818e-cce57e5b9899" providerId="ADAL" clId="{1D115B2E-A1F6-6746-AADC-69BA3C0AF6DE}" dt="2019-07-15T10:51:08.142" v="4618" actId="14100"/>
          <ac:spMkLst>
            <pc:docMk/>
            <pc:sldMk cId="650083226" sldId="309"/>
            <ac:spMk id="13" creationId="{7D0D1D2F-F932-4E24-972B-DE5C80B5FB3E}"/>
          </ac:spMkLst>
        </pc:spChg>
      </pc:sldChg>
      <pc:sldChg chg="add">
        <pc:chgData name="Lisa Davis" userId="1b4aba76-b0d0-4036-818e-cce57e5b9899" providerId="ADAL" clId="{1D115B2E-A1F6-6746-AADC-69BA3C0AF6DE}" dt="2019-07-17T13:33:05.643" v="4681"/>
        <pc:sldMkLst>
          <pc:docMk/>
          <pc:sldMk cId="2380659871" sldId="310"/>
        </pc:sldMkLst>
      </pc:sldChg>
      <pc:sldChg chg="modSp add del">
        <pc:chgData name="Lisa Davis" userId="1b4aba76-b0d0-4036-818e-cce57e5b9899" providerId="ADAL" clId="{1D115B2E-A1F6-6746-AADC-69BA3C0AF6DE}" dt="2019-07-17T13:32:56.653" v="4639" actId="2696"/>
        <pc:sldMkLst>
          <pc:docMk/>
          <pc:sldMk cId="3456930561" sldId="310"/>
        </pc:sldMkLst>
        <pc:spChg chg="mod">
          <ac:chgData name="Lisa Davis" userId="1b4aba76-b0d0-4036-818e-cce57e5b9899" providerId="ADAL" clId="{1D115B2E-A1F6-6746-AADC-69BA3C0AF6DE}" dt="2019-07-15T10:50:56.896" v="4616" actId="14100"/>
          <ac:spMkLst>
            <pc:docMk/>
            <pc:sldMk cId="3456930561" sldId="310"/>
            <ac:spMk id="13" creationId="{7D0D1D2F-F932-4E24-972B-DE5C80B5FB3E}"/>
          </ac:spMkLst>
        </pc:spChg>
      </pc:sldChg>
      <pc:sldChg chg="add del">
        <pc:chgData name="Lisa Davis" userId="1b4aba76-b0d0-4036-818e-cce57e5b9899" providerId="ADAL" clId="{1D115B2E-A1F6-6746-AADC-69BA3C0AF6DE}" dt="2019-07-17T13:32:56.721" v="4643" actId="2696"/>
        <pc:sldMkLst>
          <pc:docMk/>
          <pc:sldMk cId="248555599" sldId="311"/>
        </pc:sldMkLst>
      </pc:sldChg>
      <pc:sldChg chg="add">
        <pc:chgData name="Lisa Davis" userId="1b4aba76-b0d0-4036-818e-cce57e5b9899" providerId="ADAL" clId="{1D115B2E-A1F6-6746-AADC-69BA3C0AF6DE}" dt="2019-07-17T13:33:05.643" v="4681"/>
        <pc:sldMkLst>
          <pc:docMk/>
          <pc:sldMk cId="3615034291" sldId="311"/>
        </pc:sldMkLst>
      </pc:sldChg>
      <pc:sldChg chg="add">
        <pc:chgData name="Lisa Davis" userId="1b4aba76-b0d0-4036-818e-cce57e5b9899" providerId="ADAL" clId="{1D115B2E-A1F6-6746-AADC-69BA3C0AF6DE}" dt="2019-07-17T13:33:05.643" v="4681"/>
        <pc:sldMkLst>
          <pc:docMk/>
          <pc:sldMk cId="2162543968" sldId="312"/>
        </pc:sldMkLst>
      </pc:sldChg>
      <pc:sldChg chg="modSp add del">
        <pc:chgData name="Lisa Davis" userId="1b4aba76-b0d0-4036-818e-cce57e5b9899" providerId="ADAL" clId="{1D115B2E-A1F6-6746-AADC-69BA3C0AF6DE}" dt="2019-07-17T13:32:56.742" v="4644" actId="2696"/>
        <pc:sldMkLst>
          <pc:docMk/>
          <pc:sldMk cId="4174721704" sldId="312"/>
        </pc:sldMkLst>
        <pc:spChg chg="mod">
          <ac:chgData name="Lisa Davis" userId="1b4aba76-b0d0-4036-818e-cce57e5b9899" providerId="ADAL" clId="{1D115B2E-A1F6-6746-AADC-69BA3C0AF6DE}" dt="2019-07-15T10:51:18.464" v="4620" actId="14100"/>
          <ac:spMkLst>
            <pc:docMk/>
            <pc:sldMk cId="4174721704" sldId="312"/>
            <ac:spMk id="13" creationId="{7D0D1D2F-F932-4E24-972B-DE5C80B5FB3E}"/>
          </ac:spMkLst>
        </pc:spChg>
      </pc:sldChg>
      <pc:sldChg chg="add del">
        <pc:chgData name="Lisa Davis" userId="1b4aba76-b0d0-4036-818e-cce57e5b9899" providerId="ADAL" clId="{1D115B2E-A1F6-6746-AADC-69BA3C0AF6DE}" dt="2019-07-17T13:32:56.764" v="4645" actId="2696"/>
        <pc:sldMkLst>
          <pc:docMk/>
          <pc:sldMk cId="90816191" sldId="313"/>
        </pc:sldMkLst>
      </pc:sldChg>
      <pc:sldChg chg="add">
        <pc:chgData name="Lisa Davis" userId="1b4aba76-b0d0-4036-818e-cce57e5b9899" providerId="ADAL" clId="{1D115B2E-A1F6-6746-AADC-69BA3C0AF6DE}" dt="2019-07-17T13:33:05.643" v="4681"/>
        <pc:sldMkLst>
          <pc:docMk/>
          <pc:sldMk cId="2806302582" sldId="313"/>
        </pc:sldMkLst>
      </pc:sldChg>
      <pc:sldChg chg="add">
        <pc:chgData name="Lisa Davis" userId="1b4aba76-b0d0-4036-818e-cce57e5b9899" providerId="ADAL" clId="{1D115B2E-A1F6-6746-AADC-69BA3C0AF6DE}" dt="2019-07-17T13:33:05.643" v="4681"/>
        <pc:sldMkLst>
          <pc:docMk/>
          <pc:sldMk cId="774763892" sldId="315"/>
        </pc:sldMkLst>
      </pc:sldChg>
      <pc:sldChg chg="add del">
        <pc:chgData name="Lisa Davis" userId="1b4aba76-b0d0-4036-818e-cce57e5b9899" providerId="ADAL" clId="{1D115B2E-A1F6-6746-AADC-69BA3C0AF6DE}" dt="2019-07-17T13:32:56.811" v="4647" actId="2696"/>
        <pc:sldMkLst>
          <pc:docMk/>
          <pc:sldMk cId="3974505519" sldId="315"/>
        </pc:sldMkLst>
      </pc:sldChg>
      <pc:sldChg chg="add del">
        <pc:chgData name="Lisa Davis" userId="1b4aba76-b0d0-4036-818e-cce57e5b9899" providerId="ADAL" clId="{1D115B2E-A1F6-6746-AADC-69BA3C0AF6DE}" dt="2019-07-17T13:32:56.828" v="4648" actId="2696"/>
        <pc:sldMkLst>
          <pc:docMk/>
          <pc:sldMk cId="555887886" sldId="316"/>
        </pc:sldMkLst>
      </pc:sldChg>
      <pc:sldChg chg="add">
        <pc:chgData name="Lisa Davis" userId="1b4aba76-b0d0-4036-818e-cce57e5b9899" providerId="ADAL" clId="{1D115B2E-A1F6-6746-AADC-69BA3C0AF6DE}" dt="2019-07-17T13:33:05.643" v="4681"/>
        <pc:sldMkLst>
          <pc:docMk/>
          <pc:sldMk cId="2599525248" sldId="316"/>
        </pc:sldMkLst>
      </pc:sldChg>
      <pc:sldChg chg="add del">
        <pc:chgData name="Lisa Davis" userId="1b4aba76-b0d0-4036-818e-cce57e5b9899" providerId="ADAL" clId="{1D115B2E-A1F6-6746-AADC-69BA3C0AF6DE}" dt="2019-07-17T13:32:56.903" v="4651" actId="2696"/>
        <pc:sldMkLst>
          <pc:docMk/>
          <pc:sldMk cId="721850921" sldId="317"/>
        </pc:sldMkLst>
      </pc:sldChg>
      <pc:sldChg chg="add">
        <pc:chgData name="Lisa Davis" userId="1b4aba76-b0d0-4036-818e-cce57e5b9899" providerId="ADAL" clId="{1D115B2E-A1F6-6746-AADC-69BA3C0AF6DE}" dt="2019-07-17T13:33:05.643" v="4681"/>
        <pc:sldMkLst>
          <pc:docMk/>
          <pc:sldMk cId="752263918" sldId="317"/>
        </pc:sldMkLst>
      </pc:sldChg>
      <pc:sldChg chg="add del">
        <pc:chgData name="Lisa Davis" userId="1b4aba76-b0d0-4036-818e-cce57e5b9899" providerId="ADAL" clId="{1D115B2E-A1F6-6746-AADC-69BA3C0AF6DE}" dt="2019-07-17T13:32:56.919" v="4652" actId="2696"/>
        <pc:sldMkLst>
          <pc:docMk/>
          <pc:sldMk cId="802216378" sldId="318"/>
        </pc:sldMkLst>
      </pc:sldChg>
      <pc:sldChg chg="add">
        <pc:chgData name="Lisa Davis" userId="1b4aba76-b0d0-4036-818e-cce57e5b9899" providerId="ADAL" clId="{1D115B2E-A1F6-6746-AADC-69BA3C0AF6DE}" dt="2019-07-17T13:33:05.643" v="4681"/>
        <pc:sldMkLst>
          <pc:docMk/>
          <pc:sldMk cId="3870823166" sldId="318"/>
        </pc:sldMkLst>
      </pc:sldChg>
      <pc:sldChg chg="add">
        <pc:chgData name="Lisa Davis" userId="1b4aba76-b0d0-4036-818e-cce57e5b9899" providerId="ADAL" clId="{1D115B2E-A1F6-6746-AADC-69BA3C0AF6DE}" dt="2019-07-17T13:33:05.643" v="4681"/>
        <pc:sldMkLst>
          <pc:docMk/>
          <pc:sldMk cId="562946215" sldId="322"/>
        </pc:sldMkLst>
      </pc:sldChg>
      <pc:sldChg chg="add del">
        <pc:chgData name="Lisa Davis" userId="1b4aba76-b0d0-4036-818e-cce57e5b9899" providerId="ADAL" clId="{1D115B2E-A1F6-6746-AADC-69BA3C0AF6DE}" dt="2019-07-17T13:32:56.954" v="4654" actId="2696"/>
        <pc:sldMkLst>
          <pc:docMk/>
          <pc:sldMk cId="1475504473" sldId="322"/>
        </pc:sldMkLst>
      </pc:sldChg>
      <pc:sldChg chg="add del">
        <pc:chgData name="Lisa Davis" userId="1b4aba76-b0d0-4036-818e-cce57e5b9899" providerId="ADAL" clId="{1D115B2E-A1F6-6746-AADC-69BA3C0AF6DE}" dt="2019-07-17T13:32:56.970" v="4655" actId="2696"/>
        <pc:sldMkLst>
          <pc:docMk/>
          <pc:sldMk cId="3206373889" sldId="323"/>
        </pc:sldMkLst>
      </pc:sldChg>
      <pc:sldChg chg="add">
        <pc:chgData name="Lisa Davis" userId="1b4aba76-b0d0-4036-818e-cce57e5b9899" providerId="ADAL" clId="{1D115B2E-A1F6-6746-AADC-69BA3C0AF6DE}" dt="2019-07-17T13:33:05.643" v="4681"/>
        <pc:sldMkLst>
          <pc:docMk/>
          <pc:sldMk cId="3702643115" sldId="323"/>
        </pc:sldMkLst>
      </pc:sldChg>
      <pc:sldChg chg="add">
        <pc:chgData name="Lisa Davis" userId="1b4aba76-b0d0-4036-818e-cce57e5b9899" providerId="ADAL" clId="{1D115B2E-A1F6-6746-AADC-69BA3C0AF6DE}" dt="2019-07-17T13:33:05.643" v="4681"/>
        <pc:sldMkLst>
          <pc:docMk/>
          <pc:sldMk cId="1774565754" sldId="324"/>
        </pc:sldMkLst>
      </pc:sldChg>
      <pc:sldChg chg="add del">
        <pc:chgData name="Lisa Davis" userId="1b4aba76-b0d0-4036-818e-cce57e5b9899" providerId="ADAL" clId="{1D115B2E-A1F6-6746-AADC-69BA3C0AF6DE}" dt="2019-07-17T13:32:56.983" v="4656" actId="2696"/>
        <pc:sldMkLst>
          <pc:docMk/>
          <pc:sldMk cId="1995479530" sldId="324"/>
        </pc:sldMkLst>
      </pc:sldChg>
      <pc:sldChg chg="modSp add del">
        <pc:chgData name="Lisa Davis" userId="1b4aba76-b0d0-4036-818e-cce57e5b9899" providerId="ADAL" clId="{1D115B2E-A1F6-6746-AADC-69BA3C0AF6DE}" dt="2019-07-17T13:32:56.993" v="4657" actId="2696"/>
        <pc:sldMkLst>
          <pc:docMk/>
          <pc:sldMk cId="1212566130" sldId="325"/>
        </pc:sldMkLst>
        <pc:spChg chg="mod">
          <ac:chgData name="Lisa Davis" userId="1b4aba76-b0d0-4036-818e-cce57e5b9899" providerId="ADAL" clId="{1D115B2E-A1F6-6746-AADC-69BA3C0AF6DE}" dt="2019-07-15T02:10:42.684" v="4611" actId="14100"/>
          <ac:spMkLst>
            <pc:docMk/>
            <pc:sldMk cId="1212566130" sldId="325"/>
            <ac:spMk id="13" creationId="{7D0D1D2F-F932-4E24-972B-DE5C80B5FB3E}"/>
          </ac:spMkLst>
        </pc:spChg>
      </pc:sldChg>
      <pc:sldChg chg="add">
        <pc:chgData name="Lisa Davis" userId="1b4aba76-b0d0-4036-818e-cce57e5b9899" providerId="ADAL" clId="{1D115B2E-A1F6-6746-AADC-69BA3C0AF6DE}" dt="2019-07-17T13:33:05.643" v="4681"/>
        <pc:sldMkLst>
          <pc:docMk/>
          <pc:sldMk cId="1611513405" sldId="325"/>
        </pc:sldMkLst>
      </pc:sldChg>
      <pc:sldChg chg="add">
        <pc:chgData name="Lisa Davis" userId="1b4aba76-b0d0-4036-818e-cce57e5b9899" providerId="ADAL" clId="{1D115B2E-A1F6-6746-AADC-69BA3C0AF6DE}" dt="2019-07-17T13:33:05.643" v="4681"/>
        <pc:sldMkLst>
          <pc:docMk/>
          <pc:sldMk cId="1216034574" sldId="326"/>
        </pc:sldMkLst>
      </pc:sldChg>
      <pc:sldChg chg="add del">
        <pc:chgData name="Lisa Davis" userId="1b4aba76-b0d0-4036-818e-cce57e5b9899" providerId="ADAL" clId="{1D115B2E-A1F6-6746-AADC-69BA3C0AF6DE}" dt="2019-07-17T13:32:57.028" v="4659" actId="2696"/>
        <pc:sldMkLst>
          <pc:docMk/>
          <pc:sldMk cId="4001064234" sldId="326"/>
        </pc:sldMkLst>
      </pc:sldChg>
      <pc:sldChg chg="add del">
        <pc:chgData name="Lisa Davis" userId="1b4aba76-b0d0-4036-818e-cce57e5b9899" providerId="ADAL" clId="{1D115B2E-A1F6-6746-AADC-69BA3C0AF6DE}" dt="2019-07-17T13:32:56.934" v="4653" actId="2696"/>
        <pc:sldMkLst>
          <pc:docMk/>
          <pc:sldMk cId="67103237" sldId="328"/>
        </pc:sldMkLst>
      </pc:sldChg>
      <pc:sldChg chg="add">
        <pc:chgData name="Lisa Davis" userId="1b4aba76-b0d0-4036-818e-cce57e5b9899" providerId="ADAL" clId="{1D115B2E-A1F6-6746-AADC-69BA3C0AF6DE}" dt="2019-07-17T13:33:05.643" v="4681"/>
        <pc:sldMkLst>
          <pc:docMk/>
          <pc:sldMk cId="1323020412" sldId="328"/>
        </pc:sldMkLst>
      </pc:sldChg>
      <pc:sldChg chg="modSp add del">
        <pc:chgData name="Lisa Davis" userId="1b4aba76-b0d0-4036-818e-cce57e5b9899" providerId="ADAL" clId="{1D115B2E-A1F6-6746-AADC-69BA3C0AF6DE}" dt="2019-07-17T13:32:56.703" v="4642" actId="2696"/>
        <pc:sldMkLst>
          <pc:docMk/>
          <pc:sldMk cId="1796040755" sldId="329"/>
        </pc:sldMkLst>
        <pc:spChg chg="mod">
          <ac:chgData name="Lisa Davis" userId="1b4aba76-b0d0-4036-818e-cce57e5b9899" providerId="ADAL" clId="{1D115B2E-A1F6-6746-AADC-69BA3C0AF6DE}" dt="2019-07-15T10:51:13.048" v="4619" actId="14100"/>
          <ac:spMkLst>
            <pc:docMk/>
            <pc:sldMk cId="1796040755" sldId="329"/>
            <ac:spMk id="13" creationId="{7D0D1D2F-F932-4E24-972B-DE5C80B5FB3E}"/>
          </ac:spMkLst>
        </pc:spChg>
      </pc:sldChg>
      <pc:sldChg chg="add">
        <pc:chgData name="Lisa Davis" userId="1b4aba76-b0d0-4036-818e-cce57e5b9899" providerId="ADAL" clId="{1D115B2E-A1F6-6746-AADC-69BA3C0AF6DE}" dt="2019-07-17T13:33:05.643" v="4681"/>
        <pc:sldMkLst>
          <pc:docMk/>
          <pc:sldMk cId="2692272824" sldId="329"/>
        </pc:sldMkLst>
      </pc:sldChg>
      <pc:sldChg chg="add">
        <pc:chgData name="Lisa Davis" userId="1b4aba76-b0d0-4036-818e-cce57e5b9899" providerId="ADAL" clId="{1D115B2E-A1F6-6746-AADC-69BA3C0AF6DE}" dt="2019-07-17T13:33:05.643" v="4681"/>
        <pc:sldMkLst>
          <pc:docMk/>
          <pc:sldMk cId="1888951679" sldId="330"/>
        </pc:sldMkLst>
      </pc:sldChg>
      <pc:sldChg chg="add del">
        <pc:chgData name="Lisa Davis" userId="1b4aba76-b0d0-4036-818e-cce57e5b9899" providerId="ADAL" clId="{1D115B2E-A1F6-6746-AADC-69BA3C0AF6DE}" dt="2019-07-17T13:32:57.040" v="4660" actId="2696"/>
        <pc:sldMkLst>
          <pc:docMk/>
          <pc:sldMk cId="2432945229" sldId="330"/>
        </pc:sldMkLst>
      </pc:sldChg>
      <pc:sldChg chg="add">
        <pc:chgData name="Lisa Davis" userId="1b4aba76-b0d0-4036-818e-cce57e5b9899" providerId="ADAL" clId="{1D115B2E-A1F6-6746-AADC-69BA3C0AF6DE}" dt="2019-07-17T13:33:05.643" v="4681"/>
        <pc:sldMkLst>
          <pc:docMk/>
          <pc:sldMk cId="113563890" sldId="331"/>
        </pc:sldMkLst>
      </pc:sldChg>
      <pc:sldChg chg="add">
        <pc:chgData name="Lisa Davis" userId="1b4aba76-b0d0-4036-818e-cce57e5b9899" providerId="ADAL" clId="{1D115B2E-A1F6-6746-AADC-69BA3C0AF6DE}" dt="2019-07-03T14:21:56.392" v="1784"/>
        <pc:sldMkLst>
          <pc:docMk/>
          <pc:sldMk cId="3647871497" sldId="433"/>
        </pc:sldMkLst>
      </pc:sldChg>
      <pc:sldChg chg="add">
        <pc:chgData name="Lisa Davis" userId="1b4aba76-b0d0-4036-818e-cce57e5b9899" providerId="ADAL" clId="{1D115B2E-A1F6-6746-AADC-69BA3C0AF6DE}" dt="2019-07-03T14:21:56.392" v="1784"/>
        <pc:sldMkLst>
          <pc:docMk/>
          <pc:sldMk cId="1962295968" sldId="446"/>
        </pc:sldMkLst>
      </pc:sldChg>
      <pc:sldChg chg="add">
        <pc:chgData name="Lisa Davis" userId="1b4aba76-b0d0-4036-818e-cce57e5b9899" providerId="ADAL" clId="{1D115B2E-A1F6-6746-AADC-69BA3C0AF6DE}" dt="2019-07-03T14:21:56.392" v="1784"/>
        <pc:sldMkLst>
          <pc:docMk/>
          <pc:sldMk cId="2848479085" sldId="447"/>
        </pc:sldMkLst>
      </pc:sldChg>
      <pc:sldChg chg="add">
        <pc:chgData name="Lisa Davis" userId="1b4aba76-b0d0-4036-818e-cce57e5b9899" providerId="ADAL" clId="{1D115B2E-A1F6-6746-AADC-69BA3C0AF6DE}" dt="2019-07-03T14:21:56.392" v="1784"/>
        <pc:sldMkLst>
          <pc:docMk/>
          <pc:sldMk cId="366593987" sldId="448"/>
        </pc:sldMkLst>
      </pc:sldChg>
      <pc:sldChg chg="add">
        <pc:chgData name="Lisa Davis" userId="1b4aba76-b0d0-4036-818e-cce57e5b9899" providerId="ADAL" clId="{1D115B2E-A1F6-6746-AADC-69BA3C0AF6DE}" dt="2019-07-03T14:21:56.392" v="1784"/>
        <pc:sldMkLst>
          <pc:docMk/>
          <pc:sldMk cId="1679977295" sldId="450"/>
        </pc:sldMkLst>
      </pc:sldChg>
      <pc:sldChg chg="add">
        <pc:chgData name="Lisa Davis" userId="1b4aba76-b0d0-4036-818e-cce57e5b9899" providerId="ADAL" clId="{1D115B2E-A1F6-6746-AADC-69BA3C0AF6DE}" dt="2019-07-03T14:21:56.392" v="1784"/>
        <pc:sldMkLst>
          <pc:docMk/>
          <pc:sldMk cId="2227923446" sldId="454"/>
        </pc:sldMkLst>
      </pc:sldChg>
      <pc:sldChg chg="add">
        <pc:chgData name="Lisa Davis" userId="1b4aba76-b0d0-4036-818e-cce57e5b9899" providerId="ADAL" clId="{1D115B2E-A1F6-6746-AADC-69BA3C0AF6DE}" dt="2019-07-03T14:21:56.392" v="1784"/>
        <pc:sldMkLst>
          <pc:docMk/>
          <pc:sldMk cId="470572632" sldId="455"/>
        </pc:sldMkLst>
      </pc:sldChg>
      <pc:sldChg chg="add">
        <pc:chgData name="Lisa Davis" userId="1b4aba76-b0d0-4036-818e-cce57e5b9899" providerId="ADAL" clId="{1D115B2E-A1F6-6746-AADC-69BA3C0AF6DE}" dt="2019-07-03T14:21:56.392" v="1784"/>
        <pc:sldMkLst>
          <pc:docMk/>
          <pc:sldMk cId="4289865856" sldId="456"/>
        </pc:sldMkLst>
      </pc:sldChg>
      <pc:sldChg chg="addSp modSp add">
        <pc:chgData name="Lisa Davis" userId="1b4aba76-b0d0-4036-818e-cce57e5b9899" providerId="ADAL" clId="{1D115B2E-A1F6-6746-AADC-69BA3C0AF6DE}" dt="2019-07-03T01:40:43.455" v="460" actId="1076"/>
        <pc:sldMkLst>
          <pc:docMk/>
          <pc:sldMk cId="3773295282" sldId="457"/>
        </pc:sldMkLst>
        <pc:spChg chg="mod">
          <ac:chgData name="Lisa Davis" userId="1b4aba76-b0d0-4036-818e-cce57e5b9899" providerId="ADAL" clId="{1D115B2E-A1F6-6746-AADC-69BA3C0AF6DE}" dt="2019-07-03T01:40:39.599" v="459" actId="20577"/>
          <ac:spMkLst>
            <pc:docMk/>
            <pc:sldMk cId="3773295282" sldId="457"/>
            <ac:spMk id="2" creationId="{92677714-0989-CB4C-969C-E9C8F7B2C6FA}"/>
          </ac:spMkLst>
        </pc:spChg>
        <pc:spChg chg="add mod">
          <ac:chgData name="Lisa Davis" userId="1b4aba76-b0d0-4036-818e-cce57e5b9899" providerId="ADAL" clId="{1D115B2E-A1F6-6746-AADC-69BA3C0AF6DE}" dt="2019-07-03T01:40:43.455" v="460" actId="1076"/>
          <ac:spMkLst>
            <pc:docMk/>
            <pc:sldMk cId="3773295282" sldId="457"/>
            <ac:spMk id="3" creationId="{18DE61E9-1552-964B-80F6-6256E88EED6E}"/>
          </ac:spMkLst>
        </pc:spChg>
      </pc:sldChg>
      <pc:sldChg chg="addSp modSp add">
        <pc:chgData name="Lisa Davis" userId="1b4aba76-b0d0-4036-818e-cce57e5b9899" providerId="ADAL" clId="{1D115B2E-A1F6-6746-AADC-69BA3C0AF6DE}" dt="2019-07-13T19:07:52.395" v="3562" actId="20577"/>
        <pc:sldMkLst>
          <pc:docMk/>
          <pc:sldMk cId="2460578200" sldId="458"/>
        </pc:sldMkLst>
        <pc:spChg chg="mod">
          <ac:chgData name="Lisa Davis" userId="1b4aba76-b0d0-4036-818e-cce57e5b9899" providerId="ADAL" clId="{1D115B2E-A1F6-6746-AADC-69BA3C0AF6DE}" dt="2019-07-13T19:07:52.395" v="3562" actId="20577"/>
          <ac:spMkLst>
            <pc:docMk/>
            <pc:sldMk cId="2460578200" sldId="458"/>
            <ac:spMk id="2" creationId="{5CF18D80-B47A-1E4D-B033-532A3A3ED994}"/>
          </ac:spMkLst>
        </pc:spChg>
        <pc:spChg chg="add mod">
          <ac:chgData name="Lisa Davis" userId="1b4aba76-b0d0-4036-818e-cce57e5b9899" providerId="ADAL" clId="{1D115B2E-A1F6-6746-AADC-69BA3C0AF6DE}" dt="2019-07-03T01:39:03.578" v="364" actId="1076"/>
          <ac:spMkLst>
            <pc:docMk/>
            <pc:sldMk cId="2460578200" sldId="458"/>
            <ac:spMk id="3" creationId="{4819A0BE-875C-EA46-9B4D-531DF9E605B3}"/>
          </ac:spMkLst>
        </pc:spChg>
      </pc:sldChg>
      <pc:sldChg chg="add">
        <pc:chgData name="Lisa Davis" userId="1b4aba76-b0d0-4036-818e-cce57e5b9899" providerId="ADAL" clId="{1D115B2E-A1F6-6746-AADC-69BA3C0AF6DE}" dt="2019-07-03T14:22:13.631" v="1788"/>
        <pc:sldMkLst>
          <pc:docMk/>
          <pc:sldMk cId="668115274" sldId="464"/>
        </pc:sldMkLst>
      </pc:sldChg>
      <pc:sldChg chg="addSp delSp modSp add">
        <pc:chgData name="Lisa Davis" userId="1b4aba76-b0d0-4036-818e-cce57e5b9899" providerId="ADAL" clId="{1D115B2E-A1F6-6746-AADC-69BA3C0AF6DE}" dt="2019-07-03T02:11:11.274" v="1097" actId="20577"/>
        <pc:sldMkLst>
          <pc:docMk/>
          <pc:sldMk cId="2580519774" sldId="465"/>
        </pc:sldMkLst>
        <pc:spChg chg="del">
          <ac:chgData name="Lisa Davis" userId="1b4aba76-b0d0-4036-818e-cce57e5b9899" providerId="ADAL" clId="{1D115B2E-A1F6-6746-AADC-69BA3C0AF6DE}" dt="2019-07-03T01:46:31.673" v="610"/>
          <ac:spMkLst>
            <pc:docMk/>
            <pc:sldMk cId="2580519774" sldId="465"/>
            <ac:spMk id="2" creationId="{7A95D6C3-7485-0B40-B321-9B5524698353}"/>
          </ac:spMkLst>
        </pc:spChg>
        <pc:spChg chg="del">
          <ac:chgData name="Lisa Davis" userId="1b4aba76-b0d0-4036-818e-cce57e5b9899" providerId="ADAL" clId="{1D115B2E-A1F6-6746-AADC-69BA3C0AF6DE}" dt="2019-07-03T01:46:31.673" v="610"/>
          <ac:spMkLst>
            <pc:docMk/>
            <pc:sldMk cId="2580519774" sldId="465"/>
            <ac:spMk id="3" creationId="{4606CAE9-788D-7E48-A980-F38C74A3B7A8}"/>
          </ac:spMkLst>
        </pc:spChg>
        <pc:spChg chg="mod">
          <ac:chgData name="Lisa Davis" userId="1b4aba76-b0d0-4036-818e-cce57e5b9899" providerId="ADAL" clId="{1D115B2E-A1F6-6746-AADC-69BA3C0AF6DE}" dt="2019-07-03T01:51:38.385" v="721" actId="20577"/>
          <ac:spMkLst>
            <pc:docMk/>
            <pc:sldMk cId="2580519774" sldId="465"/>
            <ac:spMk id="4" creationId="{28BC4989-F465-DD49-9BC0-317B48AD5845}"/>
          </ac:spMkLst>
        </pc:spChg>
        <pc:spChg chg="add del mod">
          <ac:chgData name="Lisa Davis" userId="1b4aba76-b0d0-4036-818e-cce57e5b9899" providerId="ADAL" clId="{1D115B2E-A1F6-6746-AADC-69BA3C0AF6DE}" dt="2019-07-03T01:47:13.365" v="614"/>
          <ac:spMkLst>
            <pc:docMk/>
            <pc:sldMk cId="2580519774" sldId="465"/>
            <ac:spMk id="5" creationId="{61013C5B-7C2A-7941-B696-9D5F047AAC07}"/>
          </ac:spMkLst>
        </pc:spChg>
        <pc:spChg chg="add del mod">
          <ac:chgData name="Lisa Davis" userId="1b4aba76-b0d0-4036-818e-cce57e5b9899" providerId="ADAL" clId="{1D115B2E-A1F6-6746-AADC-69BA3C0AF6DE}" dt="2019-07-03T01:47:13.365" v="614"/>
          <ac:spMkLst>
            <pc:docMk/>
            <pc:sldMk cId="2580519774" sldId="465"/>
            <ac:spMk id="6" creationId="{25E624F3-F700-FA4B-AD56-7008EDE8EFB8}"/>
          </ac:spMkLst>
        </pc:spChg>
        <pc:spChg chg="add del mod">
          <ac:chgData name="Lisa Davis" userId="1b4aba76-b0d0-4036-818e-cce57e5b9899" providerId="ADAL" clId="{1D115B2E-A1F6-6746-AADC-69BA3C0AF6DE}" dt="2019-07-03T01:47:13.365" v="614"/>
          <ac:spMkLst>
            <pc:docMk/>
            <pc:sldMk cId="2580519774" sldId="465"/>
            <ac:spMk id="7" creationId="{72A52E80-0A64-084C-AB36-CE23C5C1E073}"/>
          </ac:spMkLst>
        </pc:spChg>
        <pc:spChg chg="add del mod">
          <ac:chgData name="Lisa Davis" userId="1b4aba76-b0d0-4036-818e-cce57e5b9899" providerId="ADAL" clId="{1D115B2E-A1F6-6746-AADC-69BA3C0AF6DE}" dt="2019-07-03T01:47:13.365" v="614"/>
          <ac:spMkLst>
            <pc:docMk/>
            <pc:sldMk cId="2580519774" sldId="465"/>
            <ac:spMk id="8" creationId="{71435AA5-46F8-724B-A830-8079E961D413}"/>
          </ac:spMkLst>
        </pc:spChg>
        <pc:spChg chg="add mod">
          <ac:chgData name="Lisa Davis" userId="1b4aba76-b0d0-4036-818e-cce57e5b9899" providerId="ADAL" clId="{1D115B2E-A1F6-6746-AADC-69BA3C0AF6DE}" dt="2019-07-03T01:49:48.160" v="647" actId="1076"/>
          <ac:spMkLst>
            <pc:docMk/>
            <pc:sldMk cId="2580519774" sldId="465"/>
            <ac:spMk id="9" creationId="{E90D31CB-B8FA-8F40-B043-4011DF9E7103}"/>
          </ac:spMkLst>
        </pc:spChg>
        <pc:spChg chg="add del mod">
          <ac:chgData name="Lisa Davis" userId="1b4aba76-b0d0-4036-818e-cce57e5b9899" providerId="ADAL" clId="{1D115B2E-A1F6-6746-AADC-69BA3C0AF6DE}" dt="2019-07-03T01:49:25.969" v="644" actId="478"/>
          <ac:spMkLst>
            <pc:docMk/>
            <pc:sldMk cId="2580519774" sldId="465"/>
            <ac:spMk id="10" creationId="{2440256C-1655-5B48-876D-5F9F3549EBDD}"/>
          </ac:spMkLst>
        </pc:spChg>
        <pc:graphicFrameChg chg="add mod">
          <ac:chgData name="Lisa Davis" userId="1b4aba76-b0d0-4036-818e-cce57e5b9899" providerId="ADAL" clId="{1D115B2E-A1F6-6746-AADC-69BA3C0AF6DE}" dt="2019-07-03T02:11:11.274" v="1097" actId="20577"/>
          <ac:graphicFrameMkLst>
            <pc:docMk/>
            <pc:sldMk cId="2580519774" sldId="465"/>
            <ac:graphicFrameMk id="11" creationId="{2DD2F296-0AF0-E244-BAD8-6A003471E690}"/>
          </ac:graphicFrameMkLst>
        </pc:graphicFrameChg>
      </pc:sldChg>
      <pc:sldChg chg="addSp delSp modSp add">
        <pc:chgData name="Lisa Davis" userId="1b4aba76-b0d0-4036-818e-cce57e5b9899" providerId="ADAL" clId="{1D115B2E-A1F6-6746-AADC-69BA3C0AF6DE}" dt="2019-07-03T02:05:51.305" v="895" actId="931"/>
        <pc:sldMkLst>
          <pc:docMk/>
          <pc:sldMk cId="1549070128" sldId="466"/>
        </pc:sldMkLst>
        <pc:spChg chg="mod">
          <ac:chgData name="Lisa Davis" userId="1b4aba76-b0d0-4036-818e-cce57e5b9899" providerId="ADAL" clId="{1D115B2E-A1F6-6746-AADC-69BA3C0AF6DE}" dt="2019-07-03T01:54:29.009" v="794" actId="20577"/>
          <ac:spMkLst>
            <pc:docMk/>
            <pc:sldMk cId="1549070128" sldId="466"/>
            <ac:spMk id="2" creationId="{6A9C6279-F3AA-744E-9BC6-E391E3F4BD16}"/>
          </ac:spMkLst>
        </pc:spChg>
        <pc:spChg chg="del">
          <ac:chgData name="Lisa Davis" userId="1b4aba76-b0d0-4036-818e-cce57e5b9899" providerId="ADAL" clId="{1D115B2E-A1F6-6746-AADC-69BA3C0AF6DE}" dt="2019-07-03T01:58:31.546" v="866" actId="931"/>
          <ac:spMkLst>
            <pc:docMk/>
            <pc:sldMk cId="1549070128" sldId="466"/>
            <ac:spMk id="3" creationId="{0E1B713E-5ED8-6147-9F5D-ABEC7FC51BF4}"/>
          </ac:spMkLst>
        </pc:spChg>
        <pc:spChg chg="mod">
          <ac:chgData name="Lisa Davis" userId="1b4aba76-b0d0-4036-818e-cce57e5b9899" providerId="ADAL" clId="{1D115B2E-A1F6-6746-AADC-69BA3C0AF6DE}" dt="2019-07-03T01:55:39.675" v="865" actId="20577"/>
          <ac:spMkLst>
            <pc:docMk/>
            <pc:sldMk cId="1549070128" sldId="466"/>
            <ac:spMk id="4" creationId="{99162C62-8478-FD49-A6D9-EF234559DC5A}"/>
          </ac:spMkLst>
        </pc:spChg>
        <pc:spChg chg="add del mod">
          <ac:chgData name="Lisa Davis" userId="1b4aba76-b0d0-4036-818e-cce57e5b9899" providerId="ADAL" clId="{1D115B2E-A1F6-6746-AADC-69BA3C0AF6DE}" dt="2019-07-03T02:05:51.305" v="895" actId="931"/>
          <ac:spMkLst>
            <pc:docMk/>
            <pc:sldMk cId="1549070128" sldId="466"/>
            <ac:spMk id="8" creationId="{101E797E-8523-E343-A8D6-3E25B2DFE407}"/>
          </ac:spMkLst>
        </pc:spChg>
        <pc:picChg chg="add del mod">
          <ac:chgData name="Lisa Davis" userId="1b4aba76-b0d0-4036-818e-cce57e5b9899" providerId="ADAL" clId="{1D115B2E-A1F6-6746-AADC-69BA3C0AF6DE}" dt="2019-07-03T01:59:51.904" v="872" actId="478"/>
          <ac:picMkLst>
            <pc:docMk/>
            <pc:sldMk cId="1549070128" sldId="466"/>
            <ac:picMk id="6" creationId="{212BD575-0BC4-FF4E-88A0-27DD8016641A}"/>
          </ac:picMkLst>
        </pc:picChg>
        <pc:picChg chg="add del mod">
          <ac:chgData name="Lisa Davis" userId="1b4aba76-b0d0-4036-818e-cce57e5b9899" providerId="ADAL" clId="{1D115B2E-A1F6-6746-AADC-69BA3C0AF6DE}" dt="2019-07-03T02:01:58.361" v="893" actId="931"/>
          <ac:picMkLst>
            <pc:docMk/>
            <pc:sldMk cId="1549070128" sldId="466"/>
            <ac:picMk id="10" creationId="{264004CF-9580-4D4B-9E36-6849ECC54530}"/>
          </ac:picMkLst>
        </pc:picChg>
        <pc:picChg chg="add del mod">
          <ac:chgData name="Lisa Davis" userId="1b4aba76-b0d0-4036-818e-cce57e5b9899" providerId="ADAL" clId="{1D115B2E-A1F6-6746-AADC-69BA3C0AF6DE}" dt="2019-07-03T02:01:53.856" v="889" actId="931"/>
          <ac:picMkLst>
            <pc:docMk/>
            <pc:sldMk cId="1549070128" sldId="466"/>
            <ac:picMk id="12" creationId="{56F74082-77B6-354B-8230-DB8A7E323675}"/>
          </ac:picMkLst>
        </pc:picChg>
        <pc:picChg chg="add mod">
          <ac:chgData name="Lisa Davis" userId="1b4aba76-b0d0-4036-818e-cce57e5b9899" providerId="ADAL" clId="{1D115B2E-A1F6-6746-AADC-69BA3C0AF6DE}" dt="2019-07-03T02:05:51.305" v="895" actId="931"/>
          <ac:picMkLst>
            <pc:docMk/>
            <pc:sldMk cId="1549070128" sldId="466"/>
            <ac:picMk id="14" creationId="{EF58D84A-108E-E345-8AC4-F81DA65DC829}"/>
          </ac:picMkLst>
        </pc:picChg>
      </pc:sldChg>
      <pc:sldChg chg="addSp delSp modSp add">
        <pc:chgData name="Lisa Davis" userId="1b4aba76-b0d0-4036-818e-cce57e5b9899" providerId="ADAL" clId="{1D115B2E-A1F6-6746-AADC-69BA3C0AF6DE}" dt="2019-07-03T02:43:12.831" v="1679" actId="20577"/>
        <pc:sldMkLst>
          <pc:docMk/>
          <pc:sldMk cId="371631302" sldId="467"/>
        </pc:sldMkLst>
        <pc:spChg chg="mod">
          <ac:chgData name="Lisa Davis" userId="1b4aba76-b0d0-4036-818e-cce57e5b9899" providerId="ADAL" clId="{1D115B2E-A1F6-6746-AADC-69BA3C0AF6DE}" dt="2019-07-03T02:08:00.804" v="1076" actId="20577"/>
          <ac:spMkLst>
            <pc:docMk/>
            <pc:sldMk cId="371631302" sldId="467"/>
            <ac:spMk id="2" creationId="{67130606-C590-DD4A-9C2B-ED42920FAE53}"/>
          </ac:spMkLst>
        </pc:spChg>
        <pc:spChg chg="del">
          <ac:chgData name="Lisa Davis" userId="1b4aba76-b0d0-4036-818e-cce57e5b9899" providerId="ADAL" clId="{1D115B2E-A1F6-6746-AADC-69BA3C0AF6DE}" dt="2019-07-03T01:59:06.555" v="870" actId="931"/>
          <ac:spMkLst>
            <pc:docMk/>
            <pc:sldMk cId="371631302" sldId="467"/>
            <ac:spMk id="3" creationId="{59885B29-516B-184F-A429-256B2162CA81}"/>
          </ac:spMkLst>
        </pc:spChg>
        <pc:spChg chg="mod">
          <ac:chgData name="Lisa Davis" userId="1b4aba76-b0d0-4036-818e-cce57e5b9899" providerId="ADAL" clId="{1D115B2E-A1F6-6746-AADC-69BA3C0AF6DE}" dt="2019-07-03T02:43:12.831" v="1679" actId="20577"/>
          <ac:spMkLst>
            <pc:docMk/>
            <pc:sldMk cId="371631302" sldId="467"/>
            <ac:spMk id="4" creationId="{ED9D1C60-158F-4147-9BD6-2819A2786927}"/>
          </ac:spMkLst>
        </pc:spChg>
        <pc:spChg chg="add del mod">
          <ac:chgData name="Lisa Davis" userId="1b4aba76-b0d0-4036-818e-cce57e5b9899" providerId="ADAL" clId="{1D115B2E-A1F6-6746-AADC-69BA3C0AF6DE}" dt="2019-07-03T02:06:10.537" v="898" actId="478"/>
          <ac:spMkLst>
            <pc:docMk/>
            <pc:sldMk cId="371631302" sldId="467"/>
            <ac:spMk id="8" creationId="{07D432CE-378F-D843-BCF1-C4DDB930ECB3}"/>
          </ac:spMkLst>
        </pc:spChg>
        <pc:picChg chg="add del mod">
          <ac:chgData name="Lisa Davis" userId="1b4aba76-b0d0-4036-818e-cce57e5b9899" providerId="ADAL" clId="{1D115B2E-A1F6-6746-AADC-69BA3C0AF6DE}" dt="2019-07-03T02:06:06.948" v="897" actId="478"/>
          <ac:picMkLst>
            <pc:docMk/>
            <pc:sldMk cId="371631302" sldId="467"/>
            <ac:picMk id="6" creationId="{2F40C6CA-DB67-AF43-A4A6-87B8EEBA9B40}"/>
          </ac:picMkLst>
        </pc:picChg>
        <pc:picChg chg="add mod">
          <ac:chgData name="Lisa Davis" userId="1b4aba76-b0d0-4036-818e-cce57e5b9899" providerId="ADAL" clId="{1D115B2E-A1F6-6746-AADC-69BA3C0AF6DE}" dt="2019-07-03T02:42:06.192" v="1669"/>
          <ac:picMkLst>
            <pc:docMk/>
            <pc:sldMk cId="371631302" sldId="467"/>
            <ac:picMk id="10" creationId="{8A178180-E9F9-F34F-A3BD-320A4C5183BB}"/>
          </ac:picMkLst>
        </pc:picChg>
      </pc:sldChg>
      <pc:sldChg chg="addSp delSp modSp add">
        <pc:chgData name="Lisa Davis" userId="1b4aba76-b0d0-4036-818e-cce57e5b9899" providerId="ADAL" clId="{1D115B2E-A1F6-6746-AADC-69BA3C0AF6DE}" dt="2019-07-08T16:30:44.911" v="2022" actId="2161"/>
        <pc:sldMkLst>
          <pc:docMk/>
          <pc:sldMk cId="2934124409" sldId="468"/>
        </pc:sldMkLst>
        <pc:spChg chg="add del mod">
          <ac:chgData name="Lisa Davis" userId="1b4aba76-b0d0-4036-818e-cce57e5b9899" providerId="ADAL" clId="{1D115B2E-A1F6-6746-AADC-69BA3C0AF6DE}" dt="2019-07-03T02:18:32.827" v="1422"/>
          <ac:spMkLst>
            <pc:docMk/>
            <pc:sldMk cId="2934124409" sldId="468"/>
            <ac:spMk id="2" creationId="{22F3A34D-9728-B649-BDB3-6CAEB0D9FB7B}"/>
          </ac:spMkLst>
        </pc:spChg>
        <pc:graphicFrameChg chg="add mod modGraphic">
          <ac:chgData name="Lisa Davis" userId="1b4aba76-b0d0-4036-818e-cce57e5b9899" providerId="ADAL" clId="{1D115B2E-A1F6-6746-AADC-69BA3C0AF6DE}" dt="2019-07-08T16:30:44.911" v="2022" actId="2161"/>
          <ac:graphicFrameMkLst>
            <pc:docMk/>
            <pc:sldMk cId="2934124409" sldId="468"/>
            <ac:graphicFrameMk id="3" creationId="{7F61E2F4-F2AA-174E-964C-332B6A2679D3}"/>
          </ac:graphicFrameMkLst>
        </pc:graphicFrameChg>
      </pc:sldChg>
      <pc:sldChg chg="addSp delSp modSp add">
        <pc:chgData name="Lisa Davis" userId="1b4aba76-b0d0-4036-818e-cce57e5b9899" providerId="ADAL" clId="{1D115B2E-A1F6-6746-AADC-69BA3C0AF6DE}" dt="2019-07-03T02:34:24.479" v="1487" actId="931"/>
        <pc:sldMkLst>
          <pc:docMk/>
          <pc:sldMk cId="3991409621" sldId="469"/>
        </pc:sldMkLst>
        <pc:spChg chg="mod">
          <ac:chgData name="Lisa Davis" userId="1b4aba76-b0d0-4036-818e-cce57e5b9899" providerId="ADAL" clId="{1D115B2E-A1F6-6746-AADC-69BA3C0AF6DE}" dt="2019-07-03T02:19:17.160" v="1434" actId="20577"/>
          <ac:spMkLst>
            <pc:docMk/>
            <pc:sldMk cId="3991409621" sldId="469"/>
            <ac:spMk id="2" creationId="{1129884D-B1FA-0843-B7B4-D079F1D61372}"/>
          </ac:spMkLst>
        </pc:spChg>
        <pc:spChg chg="del">
          <ac:chgData name="Lisa Davis" userId="1b4aba76-b0d0-4036-818e-cce57e5b9899" providerId="ADAL" clId="{1D115B2E-A1F6-6746-AADC-69BA3C0AF6DE}" dt="2019-07-03T02:34:24.479" v="1487" actId="931"/>
          <ac:spMkLst>
            <pc:docMk/>
            <pc:sldMk cId="3991409621" sldId="469"/>
            <ac:spMk id="3" creationId="{101276DB-A1DF-5B4D-A028-1E06D62E7492}"/>
          </ac:spMkLst>
        </pc:spChg>
        <pc:spChg chg="mod">
          <ac:chgData name="Lisa Davis" userId="1b4aba76-b0d0-4036-818e-cce57e5b9899" providerId="ADAL" clId="{1D115B2E-A1F6-6746-AADC-69BA3C0AF6DE}" dt="2019-07-03T02:21:39.498" v="1486" actId="20577"/>
          <ac:spMkLst>
            <pc:docMk/>
            <pc:sldMk cId="3991409621" sldId="469"/>
            <ac:spMk id="4" creationId="{E0D931D1-6D37-6E41-866C-27779671BEE6}"/>
          </ac:spMkLst>
        </pc:spChg>
        <pc:picChg chg="add mod">
          <ac:chgData name="Lisa Davis" userId="1b4aba76-b0d0-4036-818e-cce57e5b9899" providerId="ADAL" clId="{1D115B2E-A1F6-6746-AADC-69BA3C0AF6DE}" dt="2019-07-03T02:34:24.479" v="1487" actId="931"/>
          <ac:picMkLst>
            <pc:docMk/>
            <pc:sldMk cId="3991409621" sldId="469"/>
            <ac:picMk id="6" creationId="{934C767E-C5DF-474B-992B-6961BB4ED3AF}"/>
          </ac:picMkLst>
        </pc:picChg>
      </pc:sldChg>
      <pc:sldChg chg="addSp delSp modSp add">
        <pc:chgData name="Lisa Davis" userId="1b4aba76-b0d0-4036-818e-cce57e5b9899" providerId="ADAL" clId="{1D115B2E-A1F6-6746-AADC-69BA3C0AF6DE}" dt="2019-07-03T02:41:53.911" v="1668"/>
        <pc:sldMkLst>
          <pc:docMk/>
          <pc:sldMk cId="3405678480" sldId="471"/>
        </pc:sldMkLst>
        <pc:spChg chg="mod">
          <ac:chgData name="Lisa Davis" userId="1b4aba76-b0d0-4036-818e-cce57e5b9899" providerId="ADAL" clId="{1D115B2E-A1F6-6746-AADC-69BA3C0AF6DE}" dt="2019-07-03T02:39:22.416" v="1547" actId="20577"/>
          <ac:spMkLst>
            <pc:docMk/>
            <pc:sldMk cId="3405678480" sldId="471"/>
            <ac:spMk id="2" creationId="{30E46BF6-4CC0-4F4B-AE61-8ED6481DB12F}"/>
          </ac:spMkLst>
        </pc:spChg>
        <pc:spChg chg="del">
          <ac:chgData name="Lisa Davis" userId="1b4aba76-b0d0-4036-818e-cce57e5b9899" providerId="ADAL" clId="{1D115B2E-A1F6-6746-AADC-69BA3C0AF6DE}" dt="2019-07-03T02:38:28.897" v="1498" actId="478"/>
          <ac:spMkLst>
            <pc:docMk/>
            <pc:sldMk cId="3405678480" sldId="471"/>
            <ac:spMk id="3" creationId="{6FA5CF52-1533-4C46-ABE6-9E116A7FC8E8}"/>
          </ac:spMkLst>
        </pc:spChg>
        <pc:spChg chg="mod">
          <ac:chgData name="Lisa Davis" userId="1b4aba76-b0d0-4036-818e-cce57e5b9899" providerId="ADAL" clId="{1D115B2E-A1F6-6746-AADC-69BA3C0AF6DE}" dt="2019-07-03T02:41:10.544" v="1627" actId="20577"/>
          <ac:spMkLst>
            <pc:docMk/>
            <pc:sldMk cId="3405678480" sldId="471"/>
            <ac:spMk id="4" creationId="{D61B239C-105E-9741-8733-EFBD01F00330}"/>
          </ac:spMkLst>
        </pc:spChg>
        <pc:picChg chg="add mod">
          <ac:chgData name="Lisa Davis" userId="1b4aba76-b0d0-4036-818e-cce57e5b9899" providerId="ADAL" clId="{1D115B2E-A1F6-6746-AADC-69BA3C0AF6DE}" dt="2019-07-03T02:41:53.911" v="1668"/>
          <ac:picMkLst>
            <pc:docMk/>
            <pc:sldMk cId="3405678480" sldId="471"/>
            <ac:picMk id="5" creationId="{DAF0B944-A461-BC4E-87A4-06DBD71E3AAB}"/>
          </ac:picMkLst>
        </pc:picChg>
      </pc:sldChg>
      <pc:sldChg chg="addSp delSp modSp add">
        <pc:chgData name="Lisa Davis" userId="1b4aba76-b0d0-4036-818e-cce57e5b9899" providerId="ADAL" clId="{1D115B2E-A1F6-6746-AADC-69BA3C0AF6DE}" dt="2019-07-15T02:07:05.631" v="4606" actId="478"/>
        <pc:sldMkLst>
          <pc:docMk/>
          <pc:sldMk cId="1173149420" sldId="472"/>
        </pc:sldMkLst>
        <pc:spChg chg="mod">
          <ac:chgData name="Lisa Davis" userId="1b4aba76-b0d0-4036-818e-cce57e5b9899" providerId="ADAL" clId="{1D115B2E-A1F6-6746-AADC-69BA3C0AF6DE}" dt="2019-07-03T02:45:03.745" v="1729" actId="20577"/>
          <ac:spMkLst>
            <pc:docMk/>
            <pc:sldMk cId="1173149420" sldId="472"/>
            <ac:spMk id="2" creationId="{3C676128-3827-0047-BC3F-E056F9EAEA22}"/>
          </ac:spMkLst>
        </pc:spChg>
        <pc:spChg chg="add del mod">
          <ac:chgData name="Lisa Davis" userId="1b4aba76-b0d0-4036-818e-cce57e5b9899" providerId="ADAL" clId="{1D115B2E-A1F6-6746-AADC-69BA3C0AF6DE}" dt="2019-07-15T02:07:05.631" v="4606" actId="478"/>
          <ac:spMkLst>
            <pc:docMk/>
            <pc:sldMk cId="1173149420" sldId="472"/>
            <ac:spMk id="3" creationId="{1459E4A6-C19A-1349-9B70-C2693DDCC43B}"/>
          </ac:spMkLst>
        </pc:spChg>
        <pc:spChg chg="del">
          <ac:chgData name="Lisa Davis" userId="1b4aba76-b0d0-4036-818e-cce57e5b9899" providerId="ADAL" clId="{1D115B2E-A1F6-6746-AADC-69BA3C0AF6DE}" dt="2019-07-03T02:52:43.496" v="1747" actId="478"/>
          <ac:spMkLst>
            <pc:docMk/>
            <pc:sldMk cId="1173149420" sldId="472"/>
            <ac:spMk id="3" creationId="{460D845B-D9BE-4247-8B6D-38A123B24DD2}"/>
          </ac:spMkLst>
        </pc:spChg>
        <pc:spChg chg="mod">
          <ac:chgData name="Lisa Davis" userId="1b4aba76-b0d0-4036-818e-cce57e5b9899" providerId="ADAL" clId="{1D115B2E-A1F6-6746-AADC-69BA3C0AF6DE}" dt="2019-07-13T18:50:01.215" v="3321" actId="1076"/>
          <ac:spMkLst>
            <pc:docMk/>
            <pc:sldMk cId="1173149420" sldId="472"/>
            <ac:spMk id="4" creationId="{DE6F8CBA-386A-3948-A487-DF6FD18A7864}"/>
          </ac:spMkLst>
        </pc:spChg>
        <pc:spChg chg="add mod">
          <ac:chgData name="Lisa Davis" userId="1b4aba76-b0d0-4036-818e-cce57e5b9899" providerId="ADAL" clId="{1D115B2E-A1F6-6746-AADC-69BA3C0AF6DE}" dt="2019-07-08T17:11:30.920" v="2032" actId="207"/>
          <ac:spMkLst>
            <pc:docMk/>
            <pc:sldMk cId="1173149420" sldId="472"/>
            <ac:spMk id="7" creationId="{88D23708-9674-E040-875C-5606EB49F453}"/>
          </ac:spMkLst>
        </pc:spChg>
        <pc:spChg chg="del">
          <ac:chgData name="Lisa Davis" userId="1b4aba76-b0d0-4036-818e-cce57e5b9899" providerId="ADAL" clId="{1D115B2E-A1F6-6746-AADC-69BA3C0AF6DE}" dt="2019-07-15T02:07:02.919" v="4605" actId="478"/>
          <ac:spMkLst>
            <pc:docMk/>
            <pc:sldMk cId="1173149420" sldId="472"/>
            <ac:spMk id="8" creationId="{190F225E-6017-C84E-BEB9-55D98CA6EBD6}"/>
          </ac:spMkLst>
        </pc:spChg>
        <pc:picChg chg="add mod">
          <ac:chgData name="Lisa Davis" userId="1b4aba76-b0d0-4036-818e-cce57e5b9899" providerId="ADAL" clId="{1D115B2E-A1F6-6746-AADC-69BA3C0AF6DE}" dt="2019-07-03T02:53:06.664" v="1751" actId="1076"/>
          <ac:picMkLst>
            <pc:docMk/>
            <pc:sldMk cId="1173149420" sldId="472"/>
            <ac:picMk id="6" creationId="{27C8064B-446E-964C-A415-3FAF3B6AD629}"/>
          </ac:picMkLst>
        </pc:picChg>
      </pc:sldChg>
      <pc:sldChg chg="modSp add">
        <pc:chgData name="Lisa Davis" userId="1b4aba76-b0d0-4036-818e-cce57e5b9899" providerId="ADAL" clId="{1D115B2E-A1F6-6746-AADC-69BA3C0AF6DE}" dt="2019-07-03T02:44:43.250" v="1717" actId="20577"/>
        <pc:sldMkLst>
          <pc:docMk/>
          <pc:sldMk cId="2268455291" sldId="473"/>
        </pc:sldMkLst>
        <pc:spChg chg="mod">
          <ac:chgData name="Lisa Davis" userId="1b4aba76-b0d0-4036-818e-cce57e5b9899" providerId="ADAL" clId="{1D115B2E-A1F6-6746-AADC-69BA3C0AF6DE}" dt="2019-07-03T02:44:43.250" v="1717" actId="20577"/>
          <ac:spMkLst>
            <pc:docMk/>
            <pc:sldMk cId="2268455291" sldId="473"/>
            <ac:spMk id="2" creationId="{E213F2CE-9ADC-8F49-8B34-30D7486EF3C8}"/>
          </ac:spMkLst>
        </pc:spChg>
      </pc:sldChg>
      <pc:sldChg chg="addSp modSp add">
        <pc:chgData name="Lisa Davis" userId="1b4aba76-b0d0-4036-818e-cce57e5b9899" providerId="ADAL" clId="{1D115B2E-A1F6-6746-AADC-69BA3C0AF6DE}" dt="2019-07-15T02:07:27.174" v="4610" actId="1076"/>
        <pc:sldMkLst>
          <pc:docMk/>
          <pc:sldMk cId="3445485316" sldId="474"/>
        </pc:sldMkLst>
        <pc:spChg chg="mod">
          <ac:chgData name="Lisa Davis" userId="1b4aba76-b0d0-4036-818e-cce57e5b9899" providerId="ADAL" clId="{1D115B2E-A1F6-6746-AADC-69BA3C0AF6DE}" dt="2019-07-03T14:47:07.627" v="1810" actId="20577"/>
          <ac:spMkLst>
            <pc:docMk/>
            <pc:sldMk cId="3445485316" sldId="474"/>
            <ac:spMk id="2" creationId="{D87F5E7B-DBDF-8F4E-86CA-8C4C1582F486}"/>
          </ac:spMkLst>
        </pc:spChg>
        <pc:spChg chg="add mod">
          <ac:chgData name="Lisa Davis" userId="1b4aba76-b0d0-4036-818e-cce57e5b9899" providerId="ADAL" clId="{1D115B2E-A1F6-6746-AADC-69BA3C0AF6DE}" dt="2019-07-08T17:10:57.006" v="2028" actId="207"/>
          <ac:spMkLst>
            <pc:docMk/>
            <pc:sldMk cId="3445485316" sldId="474"/>
            <ac:spMk id="5" creationId="{154D59EF-2FE9-964F-BCC0-3F4ADE356FC9}"/>
          </ac:spMkLst>
        </pc:spChg>
        <pc:picChg chg="add mod">
          <ac:chgData name="Lisa Davis" userId="1b4aba76-b0d0-4036-818e-cce57e5b9899" providerId="ADAL" clId="{1D115B2E-A1F6-6746-AADC-69BA3C0AF6DE}" dt="2019-07-15T02:07:27.174" v="4610" actId="1076"/>
          <ac:picMkLst>
            <pc:docMk/>
            <pc:sldMk cId="3445485316" sldId="474"/>
            <ac:picMk id="4" creationId="{BCC4289F-6623-0248-936C-768EB1F4F203}"/>
          </ac:picMkLst>
        </pc:picChg>
      </pc:sldChg>
      <pc:sldChg chg="addSp delSp modSp add modAnim">
        <pc:chgData name="Lisa Davis" userId="1b4aba76-b0d0-4036-818e-cce57e5b9899" providerId="ADAL" clId="{1D115B2E-A1F6-6746-AADC-69BA3C0AF6DE}" dt="2019-07-15T11:05:14.398" v="4631"/>
        <pc:sldMkLst>
          <pc:docMk/>
          <pc:sldMk cId="1770051036" sldId="475"/>
        </pc:sldMkLst>
        <pc:spChg chg="mod">
          <ac:chgData name="Lisa Davis" userId="1b4aba76-b0d0-4036-818e-cce57e5b9899" providerId="ADAL" clId="{1D115B2E-A1F6-6746-AADC-69BA3C0AF6DE}" dt="2019-07-03T14:54:48.428" v="1852" actId="20577"/>
          <ac:spMkLst>
            <pc:docMk/>
            <pc:sldMk cId="1770051036" sldId="475"/>
            <ac:spMk id="2" creationId="{52C21D3A-E207-CA4F-9B61-874D3F0FF11B}"/>
          </ac:spMkLst>
        </pc:spChg>
        <pc:spChg chg="del mod">
          <ac:chgData name="Lisa Davis" userId="1b4aba76-b0d0-4036-818e-cce57e5b9899" providerId="ADAL" clId="{1D115B2E-A1F6-6746-AADC-69BA3C0AF6DE}" dt="2019-07-08T18:06:28.696" v="2035" actId="478"/>
          <ac:spMkLst>
            <pc:docMk/>
            <pc:sldMk cId="1770051036" sldId="475"/>
            <ac:spMk id="3" creationId="{8EA707D2-1A67-024D-9C9E-9A9FCC2CDDF1}"/>
          </ac:spMkLst>
        </pc:spChg>
        <pc:spChg chg="del mod">
          <ac:chgData name="Lisa Davis" userId="1b4aba76-b0d0-4036-818e-cce57e5b9899" providerId="ADAL" clId="{1D115B2E-A1F6-6746-AADC-69BA3C0AF6DE}" dt="2019-07-08T18:06:37.532" v="2037" actId="478"/>
          <ac:spMkLst>
            <pc:docMk/>
            <pc:sldMk cId="1770051036" sldId="475"/>
            <ac:spMk id="4" creationId="{959C3C06-1C87-8B4B-BD57-4CEAA02F4E66}"/>
          </ac:spMkLst>
        </pc:spChg>
        <pc:spChg chg="add del mod">
          <ac:chgData name="Lisa Davis" userId="1b4aba76-b0d0-4036-818e-cce57e5b9899" providerId="ADAL" clId="{1D115B2E-A1F6-6746-AADC-69BA3C0AF6DE}" dt="2019-07-08T18:06:34.808" v="2036" actId="478"/>
          <ac:spMkLst>
            <pc:docMk/>
            <pc:sldMk cId="1770051036" sldId="475"/>
            <ac:spMk id="6" creationId="{CE7406A2-8EB9-494A-A36B-49B6A4AA265F}"/>
          </ac:spMkLst>
        </pc:spChg>
        <pc:spChg chg="add del mod">
          <ac:chgData name="Lisa Davis" userId="1b4aba76-b0d0-4036-818e-cce57e5b9899" providerId="ADAL" clId="{1D115B2E-A1F6-6746-AADC-69BA3C0AF6DE}" dt="2019-07-08T18:06:40.439" v="2038" actId="478"/>
          <ac:spMkLst>
            <pc:docMk/>
            <pc:sldMk cId="1770051036" sldId="475"/>
            <ac:spMk id="8" creationId="{106EC196-8A22-0442-B185-12827C471AD8}"/>
          </ac:spMkLst>
        </pc:spChg>
        <pc:graphicFrameChg chg="add mod">
          <ac:chgData name="Lisa Davis" userId="1b4aba76-b0d0-4036-818e-cce57e5b9899" providerId="ADAL" clId="{1D115B2E-A1F6-6746-AADC-69BA3C0AF6DE}" dt="2019-07-13T19:46:41.586" v="4601" actId="20577"/>
          <ac:graphicFrameMkLst>
            <pc:docMk/>
            <pc:sldMk cId="1770051036" sldId="475"/>
            <ac:graphicFrameMk id="9" creationId="{7DBAFC11-2942-594C-AC38-F286AABB8BC7}"/>
          </ac:graphicFrameMkLst>
        </pc:graphicFrameChg>
      </pc:sldChg>
      <pc:sldChg chg="addSp delSp modSp add">
        <pc:chgData name="Lisa Davis" userId="1b4aba76-b0d0-4036-818e-cce57e5b9899" providerId="ADAL" clId="{1D115B2E-A1F6-6746-AADC-69BA3C0AF6DE}" dt="2019-07-13T19:43:54.898" v="4478" actId="20577"/>
        <pc:sldMkLst>
          <pc:docMk/>
          <pc:sldMk cId="2432817767" sldId="477"/>
        </pc:sldMkLst>
        <pc:spChg chg="mod">
          <ac:chgData name="Lisa Davis" userId="1b4aba76-b0d0-4036-818e-cce57e5b9899" providerId="ADAL" clId="{1D115B2E-A1F6-6746-AADC-69BA3C0AF6DE}" dt="2019-07-13T19:43:13.612" v="4441" actId="14100"/>
          <ac:spMkLst>
            <pc:docMk/>
            <pc:sldMk cId="2432817767" sldId="477"/>
            <ac:spMk id="2" creationId="{B9FC7E82-ECF6-A045-823E-6A21936206C1}"/>
          </ac:spMkLst>
        </pc:spChg>
        <pc:spChg chg="del">
          <ac:chgData name="Lisa Davis" userId="1b4aba76-b0d0-4036-818e-cce57e5b9899" providerId="ADAL" clId="{1D115B2E-A1F6-6746-AADC-69BA3C0AF6DE}" dt="2019-07-13T19:41:38.914" v="4407" actId="478"/>
          <ac:spMkLst>
            <pc:docMk/>
            <pc:sldMk cId="2432817767" sldId="477"/>
            <ac:spMk id="4" creationId="{42BD8E7D-08CB-334E-BEB4-15A38D18CE66}"/>
          </ac:spMkLst>
        </pc:spChg>
        <pc:spChg chg="add mod">
          <ac:chgData name="Lisa Davis" userId="1b4aba76-b0d0-4036-818e-cce57e5b9899" providerId="ADAL" clId="{1D115B2E-A1F6-6746-AADC-69BA3C0AF6DE}" dt="2019-07-13T19:43:54.898" v="4478" actId="20577"/>
          <ac:spMkLst>
            <pc:docMk/>
            <pc:sldMk cId="2432817767" sldId="477"/>
            <ac:spMk id="5" creationId="{1684BA2D-580A-4D49-B2B7-7E0432E86436}"/>
          </ac:spMkLst>
        </pc:spChg>
        <pc:spChg chg="add del mod">
          <ac:chgData name="Lisa Davis" userId="1b4aba76-b0d0-4036-818e-cce57e5b9899" providerId="ADAL" clId="{1D115B2E-A1F6-6746-AADC-69BA3C0AF6DE}" dt="2019-07-13T19:41:43.835" v="4409" actId="478"/>
          <ac:spMkLst>
            <pc:docMk/>
            <pc:sldMk cId="2432817767" sldId="477"/>
            <ac:spMk id="7" creationId="{839D0380-2703-2741-AA2D-779C9CD0F61A}"/>
          </ac:spMkLst>
        </pc:spChg>
        <pc:picChg chg="add del mod">
          <ac:chgData name="Lisa Davis" userId="1b4aba76-b0d0-4036-818e-cce57e5b9899" providerId="ADAL" clId="{1D115B2E-A1F6-6746-AADC-69BA3C0AF6DE}" dt="2019-07-13T19:39:24.570" v="4352" actId="1076"/>
          <ac:picMkLst>
            <pc:docMk/>
            <pc:sldMk cId="2432817767" sldId="477"/>
            <ac:picMk id="6" creationId="{4EDC9139-0368-D740-A6EA-DD54AD9F566E}"/>
          </ac:picMkLst>
        </pc:picChg>
      </pc:sldChg>
      <pc:sldChg chg="add">
        <pc:chgData name="Lisa Davis" userId="1b4aba76-b0d0-4036-818e-cce57e5b9899" providerId="ADAL" clId="{1D115B2E-A1F6-6746-AADC-69BA3C0AF6DE}" dt="2019-07-08T14:31:26.152" v="1975"/>
        <pc:sldMkLst>
          <pc:docMk/>
          <pc:sldMk cId="2307077986" sldId="478"/>
        </pc:sldMkLst>
      </pc:sldChg>
      <pc:sldChg chg="modSp add modAnim">
        <pc:chgData name="Lisa Davis" userId="1b4aba76-b0d0-4036-818e-cce57e5b9899" providerId="ADAL" clId="{1D115B2E-A1F6-6746-AADC-69BA3C0AF6DE}" dt="2019-07-15T11:05:20.100" v="4634"/>
        <pc:sldMkLst>
          <pc:docMk/>
          <pc:sldMk cId="4057841313" sldId="480"/>
        </pc:sldMkLst>
        <pc:graphicFrameChg chg="mod">
          <ac:chgData name="Lisa Davis" userId="1b4aba76-b0d0-4036-818e-cce57e5b9899" providerId="ADAL" clId="{1D115B2E-A1F6-6746-AADC-69BA3C0AF6DE}" dt="2019-07-08T18:27:23.322" v="2821" actId="20577"/>
          <ac:graphicFrameMkLst>
            <pc:docMk/>
            <pc:sldMk cId="4057841313" sldId="480"/>
            <ac:graphicFrameMk id="9" creationId="{7DBAFC11-2942-594C-AC38-F286AABB8BC7}"/>
          </ac:graphicFrameMkLst>
        </pc:graphicFrameChg>
      </pc:sldChg>
      <pc:sldChg chg="add del">
        <pc:chgData name="Lisa Davis" userId="1b4aba76-b0d0-4036-818e-cce57e5b9899" providerId="ADAL" clId="{1D115B2E-A1F6-6746-AADC-69BA3C0AF6DE}" dt="2019-07-17T13:32:56.580" v="4635" actId="2696"/>
        <pc:sldMkLst>
          <pc:docMk/>
          <pc:sldMk cId="1314871857" sldId="481"/>
        </pc:sldMkLst>
      </pc:sldChg>
      <pc:sldChg chg="add del">
        <pc:chgData name="Lisa Davis" userId="1b4aba76-b0d0-4036-818e-cce57e5b9899" providerId="ADAL" clId="{1D115B2E-A1F6-6746-AADC-69BA3C0AF6DE}" dt="2019-07-17T13:32:56.602" v="4636" actId="2696"/>
        <pc:sldMkLst>
          <pc:docMk/>
          <pc:sldMk cId="3894540875" sldId="482"/>
        </pc:sldMkLst>
      </pc:sldChg>
      <pc:sldChg chg="add del">
        <pc:chgData name="Lisa Davis" userId="1b4aba76-b0d0-4036-818e-cce57e5b9899" providerId="ADAL" clId="{1D115B2E-A1F6-6746-AADC-69BA3C0AF6DE}" dt="2019-07-17T13:32:56.860" v="4649" actId="2696"/>
        <pc:sldMkLst>
          <pc:docMk/>
          <pc:sldMk cId="643841695" sldId="483"/>
        </pc:sldMkLst>
      </pc:sldChg>
      <pc:sldChg chg="add del">
        <pc:chgData name="Lisa Davis" userId="1b4aba76-b0d0-4036-818e-cce57e5b9899" providerId="ADAL" clId="{1D115B2E-A1F6-6746-AADC-69BA3C0AF6DE}" dt="2019-07-17T13:32:57.009" v="4658" actId="2696"/>
        <pc:sldMkLst>
          <pc:docMk/>
          <pc:sldMk cId="528134464" sldId="484"/>
        </pc:sldMkLst>
      </pc:sldChg>
      <pc:sldChg chg="addSp delSp modSp add">
        <pc:chgData name="Lisa Davis" userId="1b4aba76-b0d0-4036-818e-cce57e5b9899" providerId="ADAL" clId="{1D115B2E-A1F6-6746-AADC-69BA3C0AF6DE}" dt="2019-07-13T19:42:48.152" v="4424" actId="1076"/>
        <pc:sldMkLst>
          <pc:docMk/>
          <pc:sldMk cId="2884243088" sldId="487"/>
        </pc:sldMkLst>
        <pc:spChg chg="mod">
          <ac:chgData name="Lisa Davis" userId="1b4aba76-b0d0-4036-818e-cce57e5b9899" providerId="ADAL" clId="{1D115B2E-A1F6-6746-AADC-69BA3C0AF6DE}" dt="2019-07-13T19:35:44.441" v="4325" actId="20577"/>
          <ac:spMkLst>
            <pc:docMk/>
            <pc:sldMk cId="2884243088" sldId="487"/>
            <ac:spMk id="2" creationId="{61BF1CAC-1DEB-D14C-BD55-C8573B4A12F9}"/>
          </ac:spMkLst>
        </pc:spChg>
        <pc:spChg chg="add del mod">
          <ac:chgData name="Lisa Davis" userId="1b4aba76-b0d0-4036-818e-cce57e5b9899" providerId="ADAL" clId="{1D115B2E-A1F6-6746-AADC-69BA3C0AF6DE}" dt="2019-07-13T19:37:31.055" v="4342" actId="478"/>
          <ac:spMkLst>
            <pc:docMk/>
            <pc:sldMk cId="2884243088" sldId="487"/>
            <ac:spMk id="3" creationId="{D6606B84-215C-A84E-B884-BDF4B65A4A4A}"/>
          </ac:spMkLst>
        </pc:spChg>
        <pc:spChg chg="del">
          <ac:chgData name="Lisa Davis" userId="1b4aba76-b0d0-4036-818e-cce57e5b9899" providerId="ADAL" clId="{1D115B2E-A1F6-6746-AADC-69BA3C0AF6DE}" dt="2019-07-13T19:37:27.779" v="4341"/>
          <ac:spMkLst>
            <pc:docMk/>
            <pc:sldMk cId="2884243088" sldId="487"/>
            <ac:spMk id="4" creationId="{80C4367E-5663-DD45-ADC0-AF9B2F820B75}"/>
          </ac:spMkLst>
        </pc:spChg>
        <pc:spChg chg="mod">
          <ac:chgData name="Lisa Davis" userId="1b4aba76-b0d0-4036-818e-cce57e5b9899" providerId="ADAL" clId="{1D115B2E-A1F6-6746-AADC-69BA3C0AF6DE}" dt="2019-07-13T19:42:48.152" v="4424" actId="1076"/>
          <ac:spMkLst>
            <pc:docMk/>
            <pc:sldMk cId="2884243088" sldId="487"/>
            <ac:spMk id="6" creationId="{591FBD56-FA2E-6D46-88F0-2EB5596CC0AB}"/>
          </ac:spMkLst>
        </pc:spChg>
        <pc:graphicFrameChg chg="mod modGraphic">
          <ac:chgData name="Lisa Davis" userId="1b4aba76-b0d0-4036-818e-cce57e5b9899" providerId="ADAL" clId="{1D115B2E-A1F6-6746-AADC-69BA3C0AF6DE}" dt="2019-07-13T19:42:24.490" v="4423" actId="14100"/>
          <ac:graphicFrameMkLst>
            <pc:docMk/>
            <pc:sldMk cId="2884243088" sldId="487"/>
            <ac:graphicFrameMk id="5" creationId="{9DACBD07-613C-CF4A-8A6E-B45F814CF766}"/>
          </ac:graphicFrameMkLst>
        </pc:graphicFrameChg>
        <pc:picChg chg="add del mod">
          <ac:chgData name="Lisa Davis" userId="1b4aba76-b0d0-4036-818e-cce57e5b9899" providerId="ADAL" clId="{1D115B2E-A1F6-6746-AADC-69BA3C0AF6DE}" dt="2019-07-13T19:38:20.472" v="4350"/>
          <ac:picMkLst>
            <pc:docMk/>
            <pc:sldMk cId="2884243088" sldId="487"/>
            <ac:picMk id="7" creationId="{7632D80A-E471-374E-B53F-061F72BFD65D}"/>
          </ac:picMkLst>
        </pc:picChg>
      </pc:sldChg>
      <pc:sldChg chg="modSp add">
        <pc:chgData name="Lisa Davis" userId="1b4aba76-b0d0-4036-818e-cce57e5b9899" providerId="ADAL" clId="{1D115B2E-A1F6-6746-AADC-69BA3C0AF6DE}" dt="2019-07-13T19:36:16.868" v="4338" actId="20577"/>
        <pc:sldMkLst>
          <pc:docMk/>
          <pc:sldMk cId="2567515558" sldId="488"/>
        </pc:sldMkLst>
        <pc:spChg chg="mod">
          <ac:chgData name="Lisa Davis" userId="1b4aba76-b0d0-4036-818e-cce57e5b9899" providerId="ADAL" clId="{1D115B2E-A1F6-6746-AADC-69BA3C0AF6DE}" dt="2019-07-13T19:36:16.868" v="4338" actId="20577"/>
          <ac:spMkLst>
            <pc:docMk/>
            <pc:sldMk cId="2567515558" sldId="488"/>
            <ac:spMk id="2" creationId="{45857820-F0FC-6149-AA69-31D5D19049E3}"/>
          </ac:spMkLst>
        </pc:spChg>
      </pc:sldChg>
      <pc:sldChg chg="addSp modSp add">
        <pc:chgData name="Lisa Davis" userId="1b4aba76-b0d0-4036-818e-cce57e5b9899" providerId="ADAL" clId="{1D115B2E-A1F6-6746-AADC-69BA3C0AF6DE}" dt="2019-07-13T19:44:52.969" v="4505" actId="1076"/>
        <pc:sldMkLst>
          <pc:docMk/>
          <pc:sldMk cId="2912938292" sldId="489"/>
        </pc:sldMkLst>
        <pc:spChg chg="mod">
          <ac:chgData name="Lisa Davis" userId="1b4aba76-b0d0-4036-818e-cce57e5b9899" providerId="ADAL" clId="{1D115B2E-A1F6-6746-AADC-69BA3C0AF6DE}" dt="2019-07-13T19:44:36.370" v="4502" actId="20577"/>
          <ac:spMkLst>
            <pc:docMk/>
            <pc:sldMk cId="2912938292" sldId="489"/>
            <ac:spMk id="2" creationId="{D3AFE7CD-69C8-CB4B-A9AD-8043B8A9F898}"/>
          </ac:spMkLst>
        </pc:spChg>
        <pc:spChg chg="add mod">
          <ac:chgData name="Lisa Davis" userId="1b4aba76-b0d0-4036-818e-cce57e5b9899" providerId="ADAL" clId="{1D115B2E-A1F6-6746-AADC-69BA3C0AF6DE}" dt="2019-07-13T19:44:52.969" v="4505" actId="1076"/>
          <ac:spMkLst>
            <pc:docMk/>
            <pc:sldMk cId="2912938292" sldId="489"/>
            <ac:spMk id="3" creationId="{C7298AE6-194C-664F-B720-BAF5CDBDA174}"/>
          </ac:spMkLst>
        </pc:spChg>
      </pc:sldChg>
      <pc:sldChg chg="add">
        <pc:chgData name="Lisa Davis" userId="1b4aba76-b0d0-4036-818e-cce57e5b9899" providerId="ADAL" clId="{1D115B2E-A1F6-6746-AADC-69BA3C0AF6DE}" dt="2019-07-17T13:33:05.643" v="4681"/>
        <pc:sldMkLst>
          <pc:docMk/>
          <pc:sldMk cId="901667102" sldId="494"/>
        </pc:sldMkLst>
      </pc:sldChg>
      <pc:sldMasterChg chg="del delSldLayout">
        <pc:chgData name="Lisa Davis" userId="1b4aba76-b0d0-4036-818e-cce57e5b9899" providerId="ADAL" clId="{1D115B2E-A1F6-6746-AADC-69BA3C0AF6DE}" dt="2019-07-17T13:32:57.054" v="4680" actId="2696"/>
        <pc:sldMasterMkLst>
          <pc:docMk/>
          <pc:sldMasterMk cId="338667950" sldId="2147483719"/>
        </pc:sldMasterMkLst>
        <pc:sldLayoutChg chg="del">
          <pc:chgData name="Lisa Davis" userId="1b4aba76-b0d0-4036-818e-cce57e5b9899" providerId="ADAL" clId="{1D115B2E-A1F6-6746-AADC-69BA3C0AF6DE}" dt="2019-07-17T13:32:57.040" v="4661" actId="2696"/>
          <pc:sldLayoutMkLst>
            <pc:docMk/>
            <pc:sldMasterMk cId="338667950" sldId="2147483719"/>
            <pc:sldLayoutMk cId="3486228333" sldId="2147483720"/>
          </pc:sldLayoutMkLst>
        </pc:sldLayoutChg>
        <pc:sldLayoutChg chg="del">
          <pc:chgData name="Lisa Davis" userId="1b4aba76-b0d0-4036-818e-cce57e5b9899" providerId="ADAL" clId="{1D115B2E-A1F6-6746-AADC-69BA3C0AF6DE}" dt="2019-07-17T13:32:57.041" v="4662" actId="2696"/>
          <pc:sldLayoutMkLst>
            <pc:docMk/>
            <pc:sldMasterMk cId="338667950" sldId="2147483719"/>
            <pc:sldLayoutMk cId="3930507570" sldId="2147483721"/>
          </pc:sldLayoutMkLst>
        </pc:sldLayoutChg>
        <pc:sldLayoutChg chg="del">
          <pc:chgData name="Lisa Davis" userId="1b4aba76-b0d0-4036-818e-cce57e5b9899" providerId="ADAL" clId="{1D115B2E-A1F6-6746-AADC-69BA3C0AF6DE}" dt="2019-07-17T13:32:57.042" v="4663" actId="2696"/>
          <pc:sldLayoutMkLst>
            <pc:docMk/>
            <pc:sldMasterMk cId="338667950" sldId="2147483719"/>
            <pc:sldLayoutMk cId="4224077250" sldId="2147483722"/>
          </pc:sldLayoutMkLst>
        </pc:sldLayoutChg>
        <pc:sldLayoutChg chg="del">
          <pc:chgData name="Lisa Davis" userId="1b4aba76-b0d0-4036-818e-cce57e5b9899" providerId="ADAL" clId="{1D115B2E-A1F6-6746-AADC-69BA3C0AF6DE}" dt="2019-07-17T13:32:57.043" v="4664" actId="2696"/>
          <pc:sldLayoutMkLst>
            <pc:docMk/>
            <pc:sldMasterMk cId="338667950" sldId="2147483719"/>
            <pc:sldLayoutMk cId="2802260803" sldId="2147483723"/>
          </pc:sldLayoutMkLst>
        </pc:sldLayoutChg>
        <pc:sldLayoutChg chg="del">
          <pc:chgData name="Lisa Davis" userId="1b4aba76-b0d0-4036-818e-cce57e5b9899" providerId="ADAL" clId="{1D115B2E-A1F6-6746-AADC-69BA3C0AF6DE}" dt="2019-07-17T13:32:57.043" v="4665" actId="2696"/>
          <pc:sldLayoutMkLst>
            <pc:docMk/>
            <pc:sldMasterMk cId="338667950" sldId="2147483719"/>
            <pc:sldLayoutMk cId="3894841447" sldId="2147483724"/>
          </pc:sldLayoutMkLst>
        </pc:sldLayoutChg>
        <pc:sldLayoutChg chg="del">
          <pc:chgData name="Lisa Davis" userId="1b4aba76-b0d0-4036-818e-cce57e5b9899" providerId="ADAL" clId="{1D115B2E-A1F6-6746-AADC-69BA3C0AF6DE}" dt="2019-07-17T13:32:57.044" v="4666" actId="2696"/>
          <pc:sldLayoutMkLst>
            <pc:docMk/>
            <pc:sldMasterMk cId="338667950" sldId="2147483719"/>
            <pc:sldLayoutMk cId="942487302" sldId="2147483725"/>
          </pc:sldLayoutMkLst>
        </pc:sldLayoutChg>
        <pc:sldLayoutChg chg="del">
          <pc:chgData name="Lisa Davis" userId="1b4aba76-b0d0-4036-818e-cce57e5b9899" providerId="ADAL" clId="{1D115B2E-A1F6-6746-AADC-69BA3C0AF6DE}" dt="2019-07-17T13:32:57.045" v="4667" actId="2696"/>
          <pc:sldLayoutMkLst>
            <pc:docMk/>
            <pc:sldMasterMk cId="338667950" sldId="2147483719"/>
            <pc:sldLayoutMk cId="1587374018" sldId="2147483726"/>
          </pc:sldLayoutMkLst>
        </pc:sldLayoutChg>
        <pc:sldLayoutChg chg="del">
          <pc:chgData name="Lisa Davis" userId="1b4aba76-b0d0-4036-818e-cce57e5b9899" providerId="ADAL" clId="{1D115B2E-A1F6-6746-AADC-69BA3C0AF6DE}" dt="2019-07-17T13:32:57.045" v="4668" actId="2696"/>
          <pc:sldLayoutMkLst>
            <pc:docMk/>
            <pc:sldMasterMk cId="338667950" sldId="2147483719"/>
            <pc:sldLayoutMk cId="110484500" sldId="2147483727"/>
          </pc:sldLayoutMkLst>
        </pc:sldLayoutChg>
        <pc:sldLayoutChg chg="del">
          <pc:chgData name="Lisa Davis" userId="1b4aba76-b0d0-4036-818e-cce57e5b9899" providerId="ADAL" clId="{1D115B2E-A1F6-6746-AADC-69BA3C0AF6DE}" dt="2019-07-17T13:32:57.046" v="4669" actId="2696"/>
          <pc:sldLayoutMkLst>
            <pc:docMk/>
            <pc:sldMasterMk cId="338667950" sldId="2147483719"/>
            <pc:sldLayoutMk cId="1096709649" sldId="2147483728"/>
          </pc:sldLayoutMkLst>
        </pc:sldLayoutChg>
        <pc:sldLayoutChg chg="del">
          <pc:chgData name="Lisa Davis" userId="1b4aba76-b0d0-4036-818e-cce57e5b9899" providerId="ADAL" clId="{1D115B2E-A1F6-6746-AADC-69BA3C0AF6DE}" dt="2019-07-17T13:32:57.047" v="4670" actId="2696"/>
          <pc:sldLayoutMkLst>
            <pc:docMk/>
            <pc:sldMasterMk cId="338667950" sldId="2147483719"/>
            <pc:sldLayoutMk cId="1319232566" sldId="2147483729"/>
          </pc:sldLayoutMkLst>
        </pc:sldLayoutChg>
        <pc:sldLayoutChg chg="del">
          <pc:chgData name="Lisa Davis" userId="1b4aba76-b0d0-4036-818e-cce57e5b9899" providerId="ADAL" clId="{1D115B2E-A1F6-6746-AADC-69BA3C0AF6DE}" dt="2019-07-17T13:32:57.048" v="4671" actId="2696"/>
          <pc:sldLayoutMkLst>
            <pc:docMk/>
            <pc:sldMasterMk cId="338667950" sldId="2147483719"/>
            <pc:sldLayoutMk cId="3397826725" sldId="2147483730"/>
          </pc:sldLayoutMkLst>
        </pc:sldLayoutChg>
        <pc:sldLayoutChg chg="del">
          <pc:chgData name="Lisa Davis" userId="1b4aba76-b0d0-4036-818e-cce57e5b9899" providerId="ADAL" clId="{1D115B2E-A1F6-6746-AADC-69BA3C0AF6DE}" dt="2019-07-17T13:32:57.049" v="4672" actId="2696"/>
          <pc:sldLayoutMkLst>
            <pc:docMk/>
            <pc:sldMasterMk cId="338667950" sldId="2147483719"/>
            <pc:sldLayoutMk cId="3125376430" sldId="2147483731"/>
          </pc:sldLayoutMkLst>
        </pc:sldLayoutChg>
        <pc:sldLayoutChg chg="del">
          <pc:chgData name="Lisa Davis" userId="1b4aba76-b0d0-4036-818e-cce57e5b9899" providerId="ADAL" clId="{1D115B2E-A1F6-6746-AADC-69BA3C0AF6DE}" dt="2019-07-17T13:32:57.049" v="4673" actId="2696"/>
          <pc:sldLayoutMkLst>
            <pc:docMk/>
            <pc:sldMasterMk cId="338667950" sldId="2147483719"/>
            <pc:sldLayoutMk cId="2082130607" sldId="2147483732"/>
          </pc:sldLayoutMkLst>
        </pc:sldLayoutChg>
        <pc:sldLayoutChg chg="del">
          <pc:chgData name="Lisa Davis" userId="1b4aba76-b0d0-4036-818e-cce57e5b9899" providerId="ADAL" clId="{1D115B2E-A1F6-6746-AADC-69BA3C0AF6DE}" dt="2019-07-17T13:32:57.050" v="4674" actId="2696"/>
          <pc:sldLayoutMkLst>
            <pc:docMk/>
            <pc:sldMasterMk cId="338667950" sldId="2147483719"/>
            <pc:sldLayoutMk cId="1691671133" sldId="2147483733"/>
          </pc:sldLayoutMkLst>
        </pc:sldLayoutChg>
        <pc:sldLayoutChg chg="del">
          <pc:chgData name="Lisa Davis" userId="1b4aba76-b0d0-4036-818e-cce57e5b9899" providerId="ADAL" clId="{1D115B2E-A1F6-6746-AADC-69BA3C0AF6DE}" dt="2019-07-17T13:32:57.050" v="4675" actId="2696"/>
          <pc:sldLayoutMkLst>
            <pc:docMk/>
            <pc:sldMasterMk cId="338667950" sldId="2147483719"/>
            <pc:sldLayoutMk cId="3187791255" sldId="2147483734"/>
          </pc:sldLayoutMkLst>
        </pc:sldLayoutChg>
        <pc:sldLayoutChg chg="del">
          <pc:chgData name="Lisa Davis" userId="1b4aba76-b0d0-4036-818e-cce57e5b9899" providerId="ADAL" clId="{1D115B2E-A1F6-6746-AADC-69BA3C0AF6DE}" dt="2019-07-17T13:32:57.051" v="4676" actId="2696"/>
          <pc:sldLayoutMkLst>
            <pc:docMk/>
            <pc:sldMasterMk cId="338667950" sldId="2147483719"/>
            <pc:sldLayoutMk cId="1928499751" sldId="2147483735"/>
          </pc:sldLayoutMkLst>
        </pc:sldLayoutChg>
        <pc:sldLayoutChg chg="del">
          <pc:chgData name="Lisa Davis" userId="1b4aba76-b0d0-4036-818e-cce57e5b9899" providerId="ADAL" clId="{1D115B2E-A1F6-6746-AADC-69BA3C0AF6DE}" dt="2019-07-17T13:32:57.052" v="4677" actId="2696"/>
          <pc:sldLayoutMkLst>
            <pc:docMk/>
            <pc:sldMasterMk cId="338667950" sldId="2147483719"/>
            <pc:sldLayoutMk cId="3192601743" sldId="2147483736"/>
          </pc:sldLayoutMkLst>
        </pc:sldLayoutChg>
        <pc:sldLayoutChg chg="del">
          <pc:chgData name="Lisa Davis" userId="1b4aba76-b0d0-4036-818e-cce57e5b9899" providerId="ADAL" clId="{1D115B2E-A1F6-6746-AADC-69BA3C0AF6DE}" dt="2019-07-17T13:32:57.052" v="4678" actId="2696"/>
          <pc:sldLayoutMkLst>
            <pc:docMk/>
            <pc:sldMasterMk cId="338667950" sldId="2147483719"/>
            <pc:sldLayoutMk cId="284436201" sldId="2147483737"/>
          </pc:sldLayoutMkLst>
        </pc:sldLayoutChg>
        <pc:sldLayoutChg chg="del">
          <pc:chgData name="Lisa Davis" userId="1b4aba76-b0d0-4036-818e-cce57e5b9899" providerId="ADAL" clId="{1D115B2E-A1F6-6746-AADC-69BA3C0AF6DE}" dt="2019-07-17T13:32:57.053" v="4679" actId="2696"/>
          <pc:sldLayoutMkLst>
            <pc:docMk/>
            <pc:sldMasterMk cId="338667950" sldId="2147483719"/>
            <pc:sldLayoutMk cId="2742409680" sldId="214748373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FBE6E6-7B69-0547-8785-A1C6B30E9412}"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FD5AC902-1DBB-904C-ACB5-F671BA703BCC}">
      <dgm:prSet phldrT="[Text]"/>
      <dgm:spPr/>
      <dgm:t>
        <a:bodyPr/>
        <a:lstStyle/>
        <a:p>
          <a:r>
            <a:rPr lang="en-US" dirty="0"/>
            <a:t>Download</a:t>
          </a:r>
        </a:p>
      </dgm:t>
    </dgm:pt>
    <dgm:pt modelId="{97EBE0A2-5466-EE49-AAF8-7B09FE3615FD}" type="parTrans" cxnId="{A17C4DAD-314F-8F4C-93CA-79863E76A6AF}">
      <dgm:prSet/>
      <dgm:spPr/>
      <dgm:t>
        <a:bodyPr/>
        <a:lstStyle/>
        <a:p>
          <a:endParaRPr lang="en-US"/>
        </a:p>
      </dgm:t>
    </dgm:pt>
    <dgm:pt modelId="{3F8C953E-B8C7-964C-B535-0BC19A16BF48}" type="sibTrans" cxnId="{A17C4DAD-314F-8F4C-93CA-79863E76A6AF}">
      <dgm:prSet/>
      <dgm:spPr/>
      <dgm:t>
        <a:bodyPr/>
        <a:lstStyle/>
        <a:p>
          <a:endParaRPr lang="en-US"/>
        </a:p>
      </dgm:t>
    </dgm:pt>
    <dgm:pt modelId="{F2CC5043-D798-3449-AB46-F3FC068D1F22}">
      <dgm:prSet phldrT="[Text]"/>
      <dgm:spPr/>
      <dgm:t>
        <a:bodyPr/>
        <a:lstStyle/>
        <a:p>
          <a:r>
            <a:rPr lang="en-US" dirty="0"/>
            <a:t>Review</a:t>
          </a:r>
        </a:p>
      </dgm:t>
    </dgm:pt>
    <dgm:pt modelId="{5E75881B-4D6F-8C45-BE1F-833EC61D9786}" type="parTrans" cxnId="{B337D8C3-25C1-374A-AA87-DD83DD2EB711}">
      <dgm:prSet/>
      <dgm:spPr/>
      <dgm:t>
        <a:bodyPr/>
        <a:lstStyle/>
        <a:p>
          <a:endParaRPr lang="en-US"/>
        </a:p>
      </dgm:t>
    </dgm:pt>
    <dgm:pt modelId="{172BBF3B-9C1C-E743-B3B4-07D3BAA40B1E}" type="sibTrans" cxnId="{B337D8C3-25C1-374A-AA87-DD83DD2EB711}">
      <dgm:prSet/>
      <dgm:spPr/>
      <dgm:t>
        <a:bodyPr/>
        <a:lstStyle/>
        <a:p>
          <a:endParaRPr lang="en-US"/>
        </a:p>
      </dgm:t>
    </dgm:pt>
    <dgm:pt modelId="{1F22DA52-88A2-284D-A300-9123473668A1}">
      <dgm:prSet phldrT="[Text]"/>
      <dgm:spPr/>
      <dgm:t>
        <a:bodyPr/>
        <a:lstStyle/>
        <a:p>
          <a:r>
            <a:rPr lang="en-US" dirty="0"/>
            <a:t>Outreach</a:t>
          </a:r>
        </a:p>
      </dgm:t>
    </dgm:pt>
    <dgm:pt modelId="{B9030EC0-6037-3D43-B27B-A70854A9835F}" type="parTrans" cxnId="{0CCEC065-FBA5-364D-8DF6-A974FC00D4F0}">
      <dgm:prSet/>
      <dgm:spPr/>
      <dgm:t>
        <a:bodyPr/>
        <a:lstStyle/>
        <a:p>
          <a:endParaRPr lang="en-US"/>
        </a:p>
      </dgm:t>
    </dgm:pt>
    <dgm:pt modelId="{5DD41962-540D-7C46-85BC-2B3832CA5B90}" type="sibTrans" cxnId="{0CCEC065-FBA5-364D-8DF6-A974FC00D4F0}">
      <dgm:prSet/>
      <dgm:spPr/>
      <dgm:t>
        <a:bodyPr/>
        <a:lstStyle/>
        <a:p>
          <a:endParaRPr lang="en-US"/>
        </a:p>
      </dgm:t>
    </dgm:pt>
    <dgm:pt modelId="{CEB91DA0-676E-5649-8317-3B83D8DD773D}">
      <dgm:prSet phldrT="[Text]"/>
      <dgm:spPr/>
      <dgm:t>
        <a:bodyPr/>
        <a:lstStyle/>
        <a:p>
          <a:r>
            <a:rPr lang="en-US" dirty="0"/>
            <a:t>Update</a:t>
          </a:r>
        </a:p>
      </dgm:t>
    </dgm:pt>
    <dgm:pt modelId="{2EF34472-3EE2-4940-88B5-573B483BDA27}" type="parTrans" cxnId="{3B6A47C5-ACC7-E44D-A6C1-E9CE43C5F97E}">
      <dgm:prSet/>
      <dgm:spPr/>
      <dgm:t>
        <a:bodyPr/>
        <a:lstStyle/>
        <a:p>
          <a:endParaRPr lang="en-US"/>
        </a:p>
      </dgm:t>
    </dgm:pt>
    <dgm:pt modelId="{2FF42935-BA28-674A-91EF-D8B0D43D24C6}" type="sibTrans" cxnId="{3B6A47C5-ACC7-E44D-A6C1-E9CE43C5F97E}">
      <dgm:prSet/>
      <dgm:spPr/>
      <dgm:t>
        <a:bodyPr/>
        <a:lstStyle/>
        <a:p>
          <a:endParaRPr lang="en-US"/>
        </a:p>
      </dgm:t>
    </dgm:pt>
    <dgm:pt modelId="{72A9EA0C-55CA-BA42-9CB0-3E7EA6905F68}">
      <dgm:prSet phldrT="[Text]"/>
      <dgm:spPr/>
      <dgm:t>
        <a:bodyPr/>
        <a:lstStyle/>
        <a:p>
          <a:r>
            <a:rPr lang="en-US" dirty="0"/>
            <a:t>Inform</a:t>
          </a:r>
        </a:p>
      </dgm:t>
    </dgm:pt>
    <dgm:pt modelId="{3ABABCD5-798A-A64C-95CE-F8E1DECAB18F}" type="parTrans" cxnId="{98F69AD5-79B0-574F-BD5E-454045BCA896}">
      <dgm:prSet/>
      <dgm:spPr/>
      <dgm:t>
        <a:bodyPr/>
        <a:lstStyle/>
        <a:p>
          <a:endParaRPr lang="en-US"/>
        </a:p>
      </dgm:t>
    </dgm:pt>
    <dgm:pt modelId="{88EA7EA0-9CA8-FE44-A1F4-59CF4EB67EA4}" type="sibTrans" cxnId="{98F69AD5-79B0-574F-BD5E-454045BCA896}">
      <dgm:prSet/>
      <dgm:spPr/>
      <dgm:t>
        <a:bodyPr/>
        <a:lstStyle/>
        <a:p>
          <a:endParaRPr lang="en-US"/>
        </a:p>
      </dgm:t>
    </dgm:pt>
    <dgm:pt modelId="{B72C12DF-648B-6A41-95DA-5794B0A059CD}" type="pres">
      <dgm:prSet presAssocID="{D2FBE6E6-7B69-0547-8785-A1C6B30E9412}" presName="Name0" presStyleCnt="0">
        <dgm:presLayoutVars>
          <dgm:dir/>
          <dgm:resizeHandles val="exact"/>
        </dgm:presLayoutVars>
      </dgm:prSet>
      <dgm:spPr/>
      <dgm:t>
        <a:bodyPr/>
        <a:lstStyle/>
        <a:p>
          <a:endParaRPr lang="en-US"/>
        </a:p>
      </dgm:t>
    </dgm:pt>
    <dgm:pt modelId="{C26D9C4E-402B-8444-BA76-FBD1477BEBBB}" type="pres">
      <dgm:prSet presAssocID="{D2FBE6E6-7B69-0547-8785-A1C6B30E9412}" presName="cycle" presStyleCnt="0"/>
      <dgm:spPr/>
    </dgm:pt>
    <dgm:pt modelId="{FCDE1B3E-945C-3E4B-94B5-04D68162EA43}" type="pres">
      <dgm:prSet presAssocID="{FD5AC902-1DBB-904C-ACB5-F671BA703BCC}" presName="nodeFirstNode" presStyleLbl="node1" presStyleIdx="0" presStyleCnt="5" custRadScaleRad="98051" custRadScaleInc="3400">
        <dgm:presLayoutVars>
          <dgm:bulletEnabled val="1"/>
        </dgm:presLayoutVars>
      </dgm:prSet>
      <dgm:spPr/>
      <dgm:t>
        <a:bodyPr/>
        <a:lstStyle/>
        <a:p>
          <a:endParaRPr lang="en-US"/>
        </a:p>
      </dgm:t>
    </dgm:pt>
    <dgm:pt modelId="{F344A1E6-AB72-0741-96D8-ED1D840689B3}" type="pres">
      <dgm:prSet presAssocID="{3F8C953E-B8C7-964C-B535-0BC19A16BF48}" presName="sibTransFirstNode" presStyleLbl="bgShp" presStyleIdx="0" presStyleCnt="1"/>
      <dgm:spPr/>
      <dgm:t>
        <a:bodyPr/>
        <a:lstStyle/>
        <a:p>
          <a:endParaRPr lang="en-US"/>
        </a:p>
      </dgm:t>
    </dgm:pt>
    <dgm:pt modelId="{70A9854D-05A8-7441-8DEC-3DED2340E6F4}" type="pres">
      <dgm:prSet presAssocID="{F2CC5043-D798-3449-AB46-F3FC068D1F22}" presName="nodeFollowingNodes" presStyleLbl="node1" presStyleIdx="1" presStyleCnt="5" custRadScaleRad="97486" custRadScaleInc="8962">
        <dgm:presLayoutVars>
          <dgm:bulletEnabled val="1"/>
        </dgm:presLayoutVars>
      </dgm:prSet>
      <dgm:spPr/>
      <dgm:t>
        <a:bodyPr/>
        <a:lstStyle/>
        <a:p>
          <a:endParaRPr lang="en-US"/>
        </a:p>
      </dgm:t>
    </dgm:pt>
    <dgm:pt modelId="{4075799F-DE67-2649-A6E9-414CB10B3C90}" type="pres">
      <dgm:prSet presAssocID="{1F22DA52-88A2-284D-A300-9123473668A1}" presName="nodeFollowingNodes" presStyleLbl="node1" presStyleIdx="2" presStyleCnt="5" custRadScaleRad="99645" custRadScaleInc="-21891">
        <dgm:presLayoutVars>
          <dgm:bulletEnabled val="1"/>
        </dgm:presLayoutVars>
      </dgm:prSet>
      <dgm:spPr/>
      <dgm:t>
        <a:bodyPr/>
        <a:lstStyle/>
        <a:p>
          <a:endParaRPr lang="en-US"/>
        </a:p>
      </dgm:t>
    </dgm:pt>
    <dgm:pt modelId="{B02F2E44-A859-504E-B8D9-0BF0AED1674F}" type="pres">
      <dgm:prSet presAssocID="{CEB91DA0-676E-5649-8317-3B83D8DD773D}" presName="nodeFollowingNodes" presStyleLbl="node1" presStyleIdx="3" presStyleCnt="5" custRadScaleRad="99564" custRadScaleInc="20710">
        <dgm:presLayoutVars>
          <dgm:bulletEnabled val="1"/>
        </dgm:presLayoutVars>
      </dgm:prSet>
      <dgm:spPr/>
      <dgm:t>
        <a:bodyPr/>
        <a:lstStyle/>
        <a:p>
          <a:endParaRPr lang="en-US"/>
        </a:p>
      </dgm:t>
    </dgm:pt>
    <dgm:pt modelId="{43D75657-BE07-D84C-BA33-DF5CEED0D424}" type="pres">
      <dgm:prSet presAssocID="{72A9EA0C-55CA-BA42-9CB0-3E7EA6905F68}" presName="nodeFollowingNodes" presStyleLbl="node1" presStyleIdx="4" presStyleCnt="5" custRadScaleRad="94273" custRadScaleInc="-8801">
        <dgm:presLayoutVars>
          <dgm:bulletEnabled val="1"/>
        </dgm:presLayoutVars>
      </dgm:prSet>
      <dgm:spPr/>
      <dgm:t>
        <a:bodyPr/>
        <a:lstStyle/>
        <a:p>
          <a:endParaRPr lang="en-US"/>
        </a:p>
      </dgm:t>
    </dgm:pt>
  </dgm:ptLst>
  <dgm:cxnLst>
    <dgm:cxn modelId="{A3172A03-8C10-BE40-800F-FFA56F5B5BB9}" type="presOf" srcId="{F2CC5043-D798-3449-AB46-F3FC068D1F22}" destId="{70A9854D-05A8-7441-8DEC-3DED2340E6F4}" srcOrd="0" destOrd="0" presId="urn:microsoft.com/office/officeart/2005/8/layout/cycle3"/>
    <dgm:cxn modelId="{90D86B59-77E6-8C48-9D0A-6D4100A9E969}" type="presOf" srcId="{72A9EA0C-55CA-BA42-9CB0-3E7EA6905F68}" destId="{43D75657-BE07-D84C-BA33-DF5CEED0D424}" srcOrd="0" destOrd="0" presId="urn:microsoft.com/office/officeart/2005/8/layout/cycle3"/>
    <dgm:cxn modelId="{F110DE82-7702-7A48-8254-295B67D67A75}" type="presOf" srcId="{CEB91DA0-676E-5649-8317-3B83D8DD773D}" destId="{B02F2E44-A859-504E-B8D9-0BF0AED1674F}" srcOrd="0" destOrd="0" presId="urn:microsoft.com/office/officeart/2005/8/layout/cycle3"/>
    <dgm:cxn modelId="{2EC99693-7E22-C144-8D7C-CFE17223CED7}" type="presOf" srcId="{D2FBE6E6-7B69-0547-8785-A1C6B30E9412}" destId="{B72C12DF-648B-6A41-95DA-5794B0A059CD}" srcOrd="0" destOrd="0" presId="urn:microsoft.com/office/officeart/2005/8/layout/cycle3"/>
    <dgm:cxn modelId="{0CCEC065-FBA5-364D-8DF6-A974FC00D4F0}" srcId="{D2FBE6E6-7B69-0547-8785-A1C6B30E9412}" destId="{1F22DA52-88A2-284D-A300-9123473668A1}" srcOrd="2" destOrd="0" parTransId="{B9030EC0-6037-3D43-B27B-A70854A9835F}" sibTransId="{5DD41962-540D-7C46-85BC-2B3832CA5B90}"/>
    <dgm:cxn modelId="{B337D8C3-25C1-374A-AA87-DD83DD2EB711}" srcId="{D2FBE6E6-7B69-0547-8785-A1C6B30E9412}" destId="{F2CC5043-D798-3449-AB46-F3FC068D1F22}" srcOrd="1" destOrd="0" parTransId="{5E75881B-4D6F-8C45-BE1F-833EC61D9786}" sibTransId="{172BBF3B-9C1C-E743-B3B4-07D3BAA40B1E}"/>
    <dgm:cxn modelId="{A17C4DAD-314F-8F4C-93CA-79863E76A6AF}" srcId="{D2FBE6E6-7B69-0547-8785-A1C6B30E9412}" destId="{FD5AC902-1DBB-904C-ACB5-F671BA703BCC}" srcOrd="0" destOrd="0" parTransId="{97EBE0A2-5466-EE49-AAF8-7B09FE3615FD}" sibTransId="{3F8C953E-B8C7-964C-B535-0BC19A16BF48}"/>
    <dgm:cxn modelId="{B08D8294-CF27-9644-97A9-65DAF87ED4B0}" type="presOf" srcId="{FD5AC902-1DBB-904C-ACB5-F671BA703BCC}" destId="{FCDE1B3E-945C-3E4B-94B5-04D68162EA43}" srcOrd="0" destOrd="0" presId="urn:microsoft.com/office/officeart/2005/8/layout/cycle3"/>
    <dgm:cxn modelId="{566E99AA-0518-2841-AF9D-E7E10EDB7DB4}" type="presOf" srcId="{3F8C953E-B8C7-964C-B535-0BC19A16BF48}" destId="{F344A1E6-AB72-0741-96D8-ED1D840689B3}" srcOrd="0" destOrd="0" presId="urn:microsoft.com/office/officeart/2005/8/layout/cycle3"/>
    <dgm:cxn modelId="{3B6A47C5-ACC7-E44D-A6C1-E9CE43C5F97E}" srcId="{D2FBE6E6-7B69-0547-8785-A1C6B30E9412}" destId="{CEB91DA0-676E-5649-8317-3B83D8DD773D}" srcOrd="3" destOrd="0" parTransId="{2EF34472-3EE2-4940-88B5-573B483BDA27}" sibTransId="{2FF42935-BA28-674A-91EF-D8B0D43D24C6}"/>
    <dgm:cxn modelId="{98F69AD5-79B0-574F-BD5E-454045BCA896}" srcId="{D2FBE6E6-7B69-0547-8785-A1C6B30E9412}" destId="{72A9EA0C-55CA-BA42-9CB0-3E7EA6905F68}" srcOrd="4" destOrd="0" parTransId="{3ABABCD5-798A-A64C-95CE-F8E1DECAB18F}" sibTransId="{88EA7EA0-9CA8-FE44-A1F4-59CF4EB67EA4}"/>
    <dgm:cxn modelId="{006D8BCA-00AD-904B-986D-E578FD17E7B2}" type="presOf" srcId="{1F22DA52-88A2-284D-A300-9123473668A1}" destId="{4075799F-DE67-2649-A6E9-414CB10B3C90}" srcOrd="0" destOrd="0" presId="urn:microsoft.com/office/officeart/2005/8/layout/cycle3"/>
    <dgm:cxn modelId="{4452D163-2105-3441-BE5E-C599B298213C}" type="presParOf" srcId="{B72C12DF-648B-6A41-95DA-5794B0A059CD}" destId="{C26D9C4E-402B-8444-BA76-FBD1477BEBBB}" srcOrd="0" destOrd="0" presId="urn:microsoft.com/office/officeart/2005/8/layout/cycle3"/>
    <dgm:cxn modelId="{AD58C3EF-61BD-B743-A1D8-E2CFB6809A3C}" type="presParOf" srcId="{C26D9C4E-402B-8444-BA76-FBD1477BEBBB}" destId="{FCDE1B3E-945C-3E4B-94B5-04D68162EA43}" srcOrd="0" destOrd="0" presId="urn:microsoft.com/office/officeart/2005/8/layout/cycle3"/>
    <dgm:cxn modelId="{163F00EA-EFB8-3D45-9533-407C7B1DC254}" type="presParOf" srcId="{C26D9C4E-402B-8444-BA76-FBD1477BEBBB}" destId="{F344A1E6-AB72-0741-96D8-ED1D840689B3}" srcOrd="1" destOrd="0" presId="urn:microsoft.com/office/officeart/2005/8/layout/cycle3"/>
    <dgm:cxn modelId="{203E2C36-0FBC-CE4B-BF6C-3901D2222547}" type="presParOf" srcId="{C26D9C4E-402B-8444-BA76-FBD1477BEBBB}" destId="{70A9854D-05A8-7441-8DEC-3DED2340E6F4}" srcOrd="2" destOrd="0" presId="urn:microsoft.com/office/officeart/2005/8/layout/cycle3"/>
    <dgm:cxn modelId="{CA1EC1ED-57CF-CF45-8E37-B10A773339D0}" type="presParOf" srcId="{C26D9C4E-402B-8444-BA76-FBD1477BEBBB}" destId="{4075799F-DE67-2649-A6E9-414CB10B3C90}" srcOrd="3" destOrd="0" presId="urn:microsoft.com/office/officeart/2005/8/layout/cycle3"/>
    <dgm:cxn modelId="{93F9E845-39A8-2C42-8492-1E3CF8930935}" type="presParOf" srcId="{C26D9C4E-402B-8444-BA76-FBD1477BEBBB}" destId="{B02F2E44-A859-504E-B8D9-0BF0AED1674F}" srcOrd="4" destOrd="0" presId="urn:microsoft.com/office/officeart/2005/8/layout/cycle3"/>
    <dgm:cxn modelId="{3463F613-02D1-8543-8B6E-67C15AC3F61F}" type="presParOf" srcId="{C26D9C4E-402B-8444-BA76-FBD1477BEBBB}" destId="{43D75657-BE07-D84C-BA33-DF5CEED0D424}"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59184F-ECF2-F743-AAA7-8F9E8365887F}"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en-US"/>
        </a:p>
      </dgm:t>
    </dgm:pt>
    <dgm:pt modelId="{5753ED05-E8D4-0B46-84F6-2030689DCB01}">
      <dgm:prSet phldrT="[Text]"/>
      <dgm:spPr/>
      <dgm:t>
        <a:bodyPr/>
        <a:lstStyle/>
        <a:p>
          <a:r>
            <a:rPr lang="en-US" dirty="0" err="1"/>
            <a:t>HeinOnline</a:t>
          </a:r>
          <a:r>
            <a:rPr lang="en-US" dirty="0"/>
            <a:t> is vetting name variations and aliases, catching and capturing typos, and adding additional name versions.</a:t>
          </a:r>
        </a:p>
      </dgm:t>
    </dgm:pt>
    <dgm:pt modelId="{020602E4-86B7-EE42-9918-0D3890CAB740}" type="parTrans" cxnId="{3EA808F2-0674-2347-AFD1-E4E3A4D7110C}">
      <dgm:prSet/>
      <dgm:spPr/>
      <dgm:t>
        <a:bodyPr/>
        <a:lstStyle/>
        <a:p>
          <a:endParaRPr lang="en-US"/>
        </a:p>
      </dgm:t>
    </dgm:pt>
    <dgm:pt modelId="{E5BBC795-58AE-A741-9152-E15E3635C1B6}" type="sibTrans" cxnId="{3EA808F2-0674-2347-AFD1-E4E3A4D7110C}">
      <dgm:prSet/>
      <dgm:spPr/>
      <dgm:t>
        <a:bodyPr/>
        <a:lstStyle/>
        <a:p>
          <a:endParaRPr lang="en-US"/>
        </a:p>
      </dgm:t>
    </dgm:pt>
    <dgm:pt modelId="{EF498AC2-2ED7-4C4D-B8B2-3D4A3840A89A}">
      <dgm:prSet phldrT="[Text]"/>
      <dgm:spPr/>
      <dgm:t>
        <a:bodyPr/>
        <a:lstStyle/>
        <a:p>
          <a:r>
            <a:rPr lang="en-US" dirty="0"/>
            <a:t>The Faculty Authors listed for an institution </a:t>
          </a:r>
          <a:r>
            <a:rPr lang="en-US" i="1" dirty="0"/>
            <a:t>will</a:t>
          </a:r>
          <a:r>
            <a:rPr lang="en-US" dirty="0"/>
            <a:t> </a:t>
          </a:r>
          <a:r>
            <a:rPr lang="en-US" i="1" dirty="0"/>
            <a:t>probably </a:t>
          </a:r>
          <a:r>
            <a:rPr lang="en-US" dirty="0"/>
            <a:t>differ from those analyzed and included by U.S. News because the list includes non-tenure track faculty.</a:t>
          </a:r>
        </a:p>
      </dgm:t>
    </dgm:pt>
    <dgm:pt modelId="{403838A2-DC02-304C-AE96-9E5A3DFFE97B}" type="parTrans" cxnId="{85D6EE1A-2D36-5A42-A433-C24CEABEC19E}">
      <dgm:prSet/>
      <dgm:spPr/>
      <dgm:t>
        <a:bodyPr/>
        <a:lstStyle/>
        <a:p>
          <a:endParaRPr lang="en-US"/>
        </a:p>
      </dgm:t>
    </dgm:pt>
    <dgm:pt modelId="{83F799F6-F4E1-9942-A22D-C5DD0B7F8B7F}" type="sibTrans" cxnId="{85D6EE1A-2D36-5A42-A433-C24CEABEC19E}">
      <dgm:prSet/>
      <dgm:spPr/>
      <dgm:t>
        <a:bodyPr/>
        <a:lstStyle/>
        <a:p>
          <a:endParaRPr lang="en-US"/>
        </a:p>
      </dgm:t>
    </dgm:pt>
    <dgm:pt modelId="{CB4AAC5C-A726-FE4A-B492-E848A6B73C02}">
      <dgm:prSet/>
      <dgm:spPr/>
      <dgm:t>
        <a:bodyPr/>
        <a:lstStyle/>
        <a:p>
          <a:r>
            <a:rPr lang="en-US" dirty="0" err="1"/>
            <a:t>HeinOnline’s</a:t>
          </a:r>
          <a:r>
            <a:rPr lang="en-US" dirty="0"/>
            <a:t> database was preferred by Deans and U.S. News because its content is curated, not produced by an algorithm.</a:t>
          </a:r>
        </a:p>
      </dgm:t>
    </dgm:pt>
    <dgm:pt modelId="{47F5F6EC-5E6B-7548-9C7F-6A530A24F563}" type="parTrans" cxnId="{BF9CDC7F-D2C0-1E49-B553-AAD020E49091}">
      <dgm:prSet/>
      <dgm:spPr/>
      <dgm:t>
        <a:bodyPr/>
        <a:lstStyle/>
        <a:p>
          <a:endParaRPr lang="en-US"/>
        </a:p>
      </dgm:t>
    </dgm:pt>
    <dgm:pt modelId="{523B7785-1C41-F94A-A0F2-DD4A62720A02}" type="sibTrans" cxnId="{BF9CDC7F-D2C0-1E49-B553-AAD020E49091}">
      <dgm:prSet/>
      <dgm:spPr/>
      <dgm:t>
        <a:bodyPr/>
        <a:lstStyle/>
        <a:p>
          <a:endParaRPr lang="en-US"/>
        </a:p>
      </dgm:t>
    </dgm:pt>
    <dgm:pt modelId="{D05F6CD5-B73F-6747-BEB3-0B6158F97677}" type="pres">
      <dgm:prSet presAssocID="{7959184F-ECF2-F743-AAA7-8F9E8365887F}" presName="linearFlow" presStyleCnt="0">
        <dgm:presLayoutVars>
          <dgm:dir/>
          <dgm:resizeHandles val="exact"/>
        </dgm:presLayoutVars>
      </dgm:prSet>
      <dgm:spPr/>
      <dgm:t>
        <a:bodyPr/>
        <a:lstStyle/>
        <a:p>
          <a:endParaRPr lang="en-US"/>
        </a:p>
      </dgm:t>
    </dgm:pt>
    <dgm:pt modelId="{DC626B41-74BB-2048-97DC-B98EC90FB105}" type="pres">
      <dgm:prSet presAssocID="{CB4AAC5C-A726-FE4A-B492-E848A6B73C02}" presName="composite" presStyleCnt="0"/>
      <dgm:spPr/>
    </dgm:pt>
    <dgm:pt modelId="{5B8352CF-6163-FF45-AA6A-2DCD308C4AC5}" type="pres">
      <dgm:prSet presAssocID="{CB4AAC5C-A726-FE4A-B492-E848A6B73C02}" presName="imgShp" presStyleLbl="fgImgPlace1" presStyleIdx="0" presStyleCnt="3"/>
      <dgm:spPr/>
    </dgm:pt>
    <dgm:pt modelId="{D8146BB7-759B-3D4E-8466-0DE9356F3632}" type="pres">
      <dgm:prSet presAssocID="{CB4AAC5C-A726-FE4A-B492-E848A6B73C02}" presName="txShp" presStyleLbl="node1" presStyleIdx="0" presStyleCnt="3">
        <dgm:presLayoutVars>
          <dgm:bulletEnabled val="1"/>
        </dgm:presLayoutVars>
      </dgm:prSet>
      <dgm:spPr/>
      <dgm:t>
        <a:bodyPr/>
        <a:lstStyle/>
        <a:p>
          <a:endParaRPr lang="en-US"/>
        </a:p>
      </dgm:t>
    </dgm:pt>
    <dgm:pt modelId="{8CD675A9-0EF4-4A45-8D9A-DAFFB5934157}" type="pres">
      <dgm:prSet presAssocID="{523B7785-1C41-F94A-A0F2-DD4A62720A02}" presName="spacing" presStyleCnt="0"/>
      <dgm:spPr/>
    </dgm:pt>
    <dgm:pt modelId="{92DF3B24-5163-6143-8FB3-93A527FF8260}" type="pres">
      <dgm:prSet presAssocID="{5753ED05-E8D4-0B46-84F6-2030689DCB01}" presName="composite" presStyleCnt="0"/>
      <dgm:spPr/>
    </dgm:pt>
    <dgm:pt modelId="{0F738D41-4D17-1747-ACEB-77A56F93D997}" type="pres">
      <dgm:prSet presAssocID="{5753ED05-E8D4-0B46-84F6-2030689DCB01}" presName="imgShp" presStyleLbl="fgImgPlace1" presStyleIdx="1" presStyleCnt="3"/>
      <dgm:spPr/>
    </dgm:pt>
    <dgm:pt modelId="{3ACA5FC4-AA2C-3044-9C33-242DFE8B12B5}" type="pres">
      <dgm:prSet presAssocID="{5753ED05-E8D4-0B46-84F6-2030689DCB01}" presName="txShp" presStyleLbl="node1" presStyleIdx="1" presStyleCnt="3">
        <dgm:presLayoutVars>
          <dgm:bulletEnabled val="1"/>
        </dgm:presLayoutVars>
      </dgm:prSet>
      <dgm:spPr/>
      <dgm:t>
        <a:bodyPr/>
        <a:lstStyle/>
        <a:p>
          <a:endParaRPr lang="en-US"/>
        </a:p>
      </dgm:t>
    </dgm:pt>
    <dgm:pt modelId="{A5A165B4-AC87-BA43-8E61-65F2C6BCF13C}" type="pres">
      <dgm:prSet presAssocID="{E5BBC795-58AE-A741-9152-E15E3635C1B6}" presName="spacing" presStyleCnt="0"/>
      <dgm:spPr/>
    </dgm:pt>
    <dgm:pt modelId="{5F8ABCC7-5CEE-CC45-B273-6A4A3422471A}" type="pres">
      <dgm:prSet presAssocID="{EF498AC2-2ED7-4C4D-B8B2-3D4A3840A89A}" presName="composite" presStyleCnt="0"/>
      <dgm:spPr/>
    </dgm:pt>
    <dgm:pt modelId="{39396400-0922-DF43-AFF5-A5D453F8AF51}" type="pres">
      <dgm:prSet presAssocID="{EF498AC2-2ED7-4C4D-B8B2-3D4A3840A89A}" presName="imgShp" presStyleLbl="fgImgPlace1" presStyleIdx="2" presStyleCnt="3"/>
      <dgm:spPr/>
    </dgm:pt>
    <dgm:pt modelId="{787298D8-942D-6B48-BBB8-2169363E94C3}" type="pres">
      <dgm:prSet presAssocID="{EF498AC2-2ED7-4C4D-B8B2-3D4A3840A89A}" presName="txShp" presStyleLbl="node1" presStyleIdx="2" presStyleCnt="3">
        <dgm:presLayoutVars>
          <dgm:bulletEnabled val="1"/>
        </dgm:presLayoutVars>
      </dgm:prSet>
      <dgm:spPr/>
      <dgm:t>
        <a:bodyPr/>
        <a:lstStyle/>
        <a:p>
          <a:endParaRPr lang="en-US"/>
        </a:p>
      </dgm:t>
    </dgm:pt>
  </dgm:ptLst>
  <dgm:cxnLst>
    <dgm:cxn modelId="{FCCF243B-0C13-C741-9B1F-91A28464A843}" type="presOf" srcId="{5753ED05-E8D4-0B46-84F6-2030689DCB01}" destId="{3ACA5FC4-AA2C-3044-9C33-242DFE8B12B5}" srcOrd="0" destOrd="0" presId="urn:microsoft.com/office/officeart/2005/8/layout/vList3"/>
    <dgm:cxn modelId="{85D6EE1A-2D36-5A42-A433-C24CEABEC19E}" srcId="{7959184F-ECF2-F743-AAA7-8F9E8365887F}" destId="{EF498AC2-2ED7-4C4D-B8B2-3D4A3840A89A}" srcOrd="2" destOrd="0" parTransId="{403838A2-DC02-304C-AE96-9E5A3DFFE97B}" sibTransId="{83F799F6-F4E1-9942-A22D-C5DD0B7F8B7F}"/>
    <dgm:cxn modelId="{3A093171-A538-174B-ABC8-90FDF7634461}" type="presOf" srcId="{7959184F-ECF2-F743-AAA7-8F9E8365887F}" destId="{D05F6CD5-B73F-6747-BEB3-0B6158F97677}" srcOrd="0" destOrd="0" presId="urn:microsoft.com/office/officeart/2005/8/layout/vList3"/>
    <dgm:cxn modelId="{3EA808F2-0674-2347-AFD1-E4E3A4D7110C}" srcId="{7959184F-ECF2-F743-AAA7-8F9E8365887F}" destId="{5753ED05-E8D4-0B46-84F6-2030689DCB01}" srcOrd="1" destOrd="0" parTransId="{020602E4-86B7-EE42-9918-0D3890CAB740}" sibTransId="{E5BBC795-58AE-A741-9152-E15E3635C1B6}"/>
    <dgm:cxn modelId="{0188193B-307A-224B-AB57-2CA385206801}" type="presOf" srcId="{EF498AC2-2ED7-4C4D-B8B2-3D4A3840A89A}" destId="{787298D8-942D-6B48-BBB8-2169363E94C3}" srcOrd="0" destOrd="0" presId="urn:microsoft.com/office/officeart/2005/8/layout/vList3"/>
    <dgm:cxn modelId="{BF9CDC7F-D2C0-1E49-B553-AAD020E49091}" srcId="{7959184F-ECF2-F743-AAA7-8F9E8365887F}" destId="{CB4AAC5C-A726-FE4A-B492-E848A6B73C02}" srcOrd="0" destOrd="0" parTransId="{47F5F6EC-5E6B-7548-9C7F-6A530A24F563}" sibTransId="{523B7785-1C41-F94A-A0F2-DD4A62720A02}"/>
    <dgm:cxn modelId="{9C31D739-80A7-9741-8446-66DD7EF91D2E}" type="presOf" srcId="{CB4AAC5C-A726-FE4A-B492-E848A6B73C02}" destId="{D8146BB7-759B-3D4E-8466-0DE9356F3632}" srcOrd="0" destOrd="0" presId="urn:microsoft.com/office/officeart/2005/8/layout/vList3"/>
    <dgm:cxn modelId="{051D5E17-6424-084E-A342-4A5906626B13}" type="presParOf" srcId="{D05F6CD5-B73F-6747-BEB3-0B6158F97677}" destId="{DC626B41-74BB-2048-97DC-B98EC90FB105}" srcOrd="0" destOrd="0" presId="urn:microsoft.com/office/officeart/2005/8/layout/vList3"/>
    <dgm:cxn modelId="{6052CF01-8528-444A-BAB1-7608686EA42D}" type="presParOf" srcId="{DC626B41-74BB-2048-97DC-B98EC90FB105}" destId="{5B8352CF-6163-FF45-AA6A-2DCD308C4AC5}" srcOrd="0" destOrd="0" presId="urn:microsoft.com/office/officeart/2005/8/layout/vList3"/>
    <dgm:cxn modelId="{963125F3-83F5-644A-9373-AE8658F669EC}" type="presParOf" srcId="{DC626B41-74BB-2048-97DC-B98EC90FB105}" destId="{D8146BB7-759B-3D4E-8466-0DE9356F3632}" srcOrd="1" destOrd="0" presId="urn:microsoft.com/office/officeart/2005/8/layout/vList3"/>
    <dgm:cxn modelId="{FABAA911-8A46-9744-886A-D0C577ADE405}" type="presParOf" srcId="{D05F6CD5-B73F-6747-BEB3-0B6158F97677}" destId="{8CD675A9-0EF4-4A45-8D9A-DAFFB5934157}" srcOrd="1" destOrd="0" presId="urn:microsoft.com/office/officeart/2005/8/layout/vList3"/>
    <dgm:cxn modelId="{3FAF7E22-A497-D54E-9729-4A4EAC56504D}" type="presParOf" srcId="{D05F6CD5-B73F-6747-BEB3-0B6158F97677}" destId="{92DF3B24-5163-6143-8FB3-93A527FF8260}" srcOrd="2" destOrd="0" presId="urn:microsoft.com/office/officeart/2005/8/layout/vList3"/>
    <dgm:cxn modelId="{2FC67831-497E-E14B-AEE6-174DAE2757E7}" type="presParOf" srcId="{92DF3B24-5163-6143-8FB3-93A527FF8260}" destId="{0F738D41-4D17-1747-ACEB-77A56F93D997}" srcOrd="0" destOrd="0" presId="urn:microsoft.com/office/officeart/2005/8/layout/vList3"/>
    <dgm:cxn modelId="{B552A875-2334-374D-AAD3-2FEA3EBBE084}" type="presParOf" srcId="{92DF3B24-5163-6143-8FB3-93A527FF8260}" destId="{3ACA5FC4-AA2C-3044-9C33-242DFE8B12B5}" srcOrd="1" destOrd="0" presId="urn:microsoft.com/office/officeart/2005/8/layout/vList3"/>
    <dgm:cxn modelId="{6C5B9549-0B13-6F47-B1E8-997E420236D6}" type="presParOf" srcId="{D05F6CD5-B73F-6747-BEB3-0B6158F97677}" destId="{A5A165B4-AC87-BA43-8E61-65F2C6BCF13C}" srcOrd="3" destOrd="0" presId="urn:microsoft.com/office/officeart/2005/8/layout/vList3"/>
    <dgm:cxn modelId="{713CD2B1-7F5D-F544-BBDA-5B13FC19C7A0}" type="presParOf" srcId="{D05F6CD5-B73F-6747-BEB3-0B6158F97677}" destId="{5F8ABCC7-5CEE-CC45-B273-6A4A3422471A}" srcOrd="4" destOrd="0" presId="urn:microsoft.com/office/officeart/2005/8/layout/vList3"/>
    <dgm:cxn modelId="{F60C326A-532B-0249-9293-FFEDEA1451DB}" type="presParOf" srcId="{5F8ABCC7-5CEE-CC45-B273-6A4A3422471A}" destId="{39396400-0922-DF43-AFF5-A5D453F8AF51}" srcOrd="0" destOrd="0" presId="urn:microsoft.com/office/officeart/2005/8/layout/vList3"/>
    <dgm:cxn modelId="{D040A72A-DEF7-AC42-A17D-6DA1D966591F}" type="presParOf" srcId="{5F8ABCC7-5CEE-CC45-B273-6A4A3422471A}" destId="{787298D8-942D-6B48-BBB8-2169363E94C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59184F-ECF2-F743-AAA7-8F9E8365887F}"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en-US"/>
        </a:p>
      </dgm:t>
    </dgm:pt>
    <dgm:pt modelId="{5753ED05-E8D4-0B46-84F6-2030689DCB01}">
      <dgm:prSet phldrT="[Text]"/>
      <dgm:spPr/>
      <dgm:t>
        <a:bodyPr/>
        <a:lstStyle/>
        <a:p>
          <a:r>
            <a:rPr lang="en-US" dirty="0" err="1"/>
            <a:t>ScholarCheck</a:t>
          </a:r>
          <a:r>
            <a:rPr lang="en-US" dirty="0"/>
            <a:t> &amp; Rank are not the metrics </a:t>
          </a:r>
          <a:r>
            <a:rPr lang="en-US" dirty="0" err="1"/>
            <a:t>U.S.News</a:t>
          </a:r>
          <a:r>
            <a:rPr lang="en-US" dirty="0"/>
            <a:t> &amp; World Report will be using.</a:t>
          </a:r>
        </a:p>
      </dgm:t>
    </dgm:pt>
    <dgm:pt modelId="{020602E4-86B7-EE42-9918-0D3890CAB740}" type="parTrans" cxnId="{3EA808F2-0674-2347-AFD1-E4E3A4D7110C}">
      <dgm:prSet/>
      <dgm:spPr/>
      <dgm:t>
        <a:bodyPr/>
        <a:lstStyle/>
        <a:p>
          <a:endParaRPr lang="en-US"/>
        </a:p>
      </dgm:t>
    </dgm:pt>
    <dgm:pt modelId="{E5BBC795-58AE-A741-9152-E15E3635C1B6}" type="sibTrans" cxnId="{3EA808F2-0674-2347-AFD1-E4E3A4D7110C}">
      <dgm:prSet/>
      <dgm:spPr/>
      <dgm:t>
        <a:bodyPr/>
        <a:lstStyle/>
        <a:p>
          <a:endParaRPr lang="en-US"/>
        </a:p>
      </dgm:t>
    </dgm:pt>
    <dgm:pt modelId="{EF498AC2-2ED7-4C4D-B8B2-3D4A3840A89A}">
      <dgm:prSet phldrT="[Text]"/>
      <dgm:spPr/>
      <dgm:t>
        <a:bodyPr/>
        <a:lstStyle/>
        <a:p>
          <a:r>
            <a:rPr lang="en-US" dirty="0"/>
            <a:t>U.S. News’ new ranking will be at the law school level, not at the individual faculty level.</a:t>
          </a:r>
        </a:p>
      </dgm:t>
    </dgm:pt>
    <dgm:pt modelId="{403838A2-DC02-304C-AE96-9E5A3DFFE97B}" type="parTrans" cxnId="{85D6EE1A-2D36-5A42-A433-C24CEABEC19E}">
      <dgm:prSet/>
      <dgm:spPr/>
      <dgm:t>
        <a:bodyPr/>
        <a:lstStyle/>
        <a:p>
          <a:endParaRPr lang="en-US"/>
        </a:p>
      </dgm:t>
    </dgm:pt>
    <dgm:pt modelId="{83F799F6-F4E1-9942-A22D-C5DD0B7F8B7F}" type="sibTrans" cxnId="{85D6EE1A-2D36-5A42-A433-C24CEABEC19E}">
      <dgm:prSet/>
      <dgm:spPr/>
      <dgm:t>
        <a:bodyPr/>
        <a:lstStyle/>
        <a:p>
          <a:endParaRPr lang="en-US"/>
        </a:p>
      </dgm:t>
    </dgm:pt>
    <dgm:pt modelId="{36D33575-D4B2-A842-BBAB-3696101F5D12}">
      <dgm:prSet/>
      <dgm:spPr/>
      <dgm:t>
        <a:bodyPr/>
        <a:lstStyle/>
        <a:p>
          <a:r>
            <a:rPr lang="en-US" dirty="0"/>
            <a:t>Author self-review and outreach is key. </a:t>
          </a:r>
        </a:p>
      </dgm:t>
    </dgm:pt>
    <dgm:pt modelId="{B7B5D753-75EB-274F-8F7A-94792490CBFD}" type="parTrans" cxnId="{90F928FA-7909-CB4D-8FB6-446BBDF34B78}">
      <dgm:prSet/>
      <dgm:spPr/>
      <dgm:t>
        <a:bodyPr/>
        <a:lstStyle/>
        <a:p>
          <a:endParaRPr lang="en-US"/>
        </a:p>
      </dgm:t>
    </dgm:pt>
    <dgm:pt modelId="{A2412768-E130-E441-A147-E98613577478}" type="sibTrans" cxnId="{90F928FA-7909-CB4D-8FB6-446BBDF34B78}">
      <dgm:prSet/>
      <dgm:spPr/>
      <dgm:t>
        <a:bodyPr/>
        <a:lstStyle/>
        <a:p>
          <a:endParaRPr lang="en-US"/>
        </a:p>
      </dgm:t>
    </dgm:pt>
    <dgm:pt modelId="{D05F6CD5-B73F-6747-BEB3-0B6158F97677}" type="pres">
      <dgm:prSet presAssocID="{7959184F-ECF2-F743-AAA7-8F9E8365887F}" presName="linearFlow" presStyleCnt="0">
        <dgm:presLayoutVars>
          <dgm:dir/>
          <dgm:resizeHandles val="exact"/>
        </dgm:presLayoutVars>
      </dgm:prSet>
      <dgm:spPr/>
      <dgm:t>
        <a:bodyPr/>
        <a:lstStyle/>
        <a:p>
          <a:endParaRPr lang="en-US"/>
        </a:p>
      </dgm:t>
    </dgm:pt>
    <dgm:pt modelId="{92DF3B24-5163-6143-8FB3-93A527FF8260}" type="pres">
      <dgm:prSet presAssocID="{5753ED05-E8D4-0B46-84F6-2030689DCB01}" presName="composite" presStyleCnt="0"/>
      <dgm:spPr/>
    </dgm:pt>
    <dgm:pt modelId="{0F738D41-4D17-1747-ACEB-77A56F93D997}" type="pres">
      <dgm:prSet presAssocID="{5753ED05-E8D4-0B46-84F6-2030689DCB01}" presName="imgShp" presStyleLbl="fgImgPlace1" presStyleIdx="0" presStyleCnt="3"/>
      <dgm:spPr/>
    </dgm:pt>
    <dgm:pt modelId="{3ACA5FC4-AA2C-3044-9C33-242DFE8B12B5}" type="pres">
      <dgm:prSet presAssocID="{5753ED05-E8D4-0B46-84F6-2030689DCB01}" presName="txShp" presStyleLbl="node1" presStyleIdx="0" presStyleCnt="3">
        <dgm:presLayoutVars>
          <dgm:bulletEnabled val="1"/>
        </dgm:presLayoutVars>
      </dgm:prSet>
      <dgm:spPr/>
      <dgm:t>
        <a:bodyPr/>
        <a:lstStyle/>
        <a:p>
          <a:endParaRPr lang="en-US"/>
        </a:p>
      </dgm:t>
    </dgm:pt>
    <dgm:pt modelId="{A5A165B4-AC87-BA43-8E61-65F2C6BCF13C}" type="pres">
      <dgm:prSet presAssocID="{E5BBC795-58AE-A741-9152-E15E3635C1B6}" presName="spacing" presStyleCnt="0"/>
      <dgm:spPr/>
    </dgm:pt>
    <dgm:pt modelId="{5F8ABCC7-5CEE-CC45-B273-6A4A3422471A}" type="pres">
      <dgm:prSet presAssocID="{EF498AC2-2ED7-4C4D-B8B2-3D4A3840A89A}" presName="composite" presStyleCnt="0"/>
      <dgm:spPr/>
    </dgm:pt>
    <dgm:pt modelId="{39396400-0922-DF43-AFF5-A5D453F8AF51}" type="pres">
      <dgm:prSet presAssocID="{EF498AC2-2ED7-4C4D-B8B2-3D4A3840A89A}" presName="imgShp" presStyleLbl="fgImgPlace1" presStyleIdx="1" presStyleCnt="3"/>
      <dgm:spPr/>
    </dgm:pt>
    <dgm:pt modelId="{787298D8-942D-6B48-BBB8-2169363E94C3}" type="pres">
      <dgm:prSet presAssocID="{EF498AC2-2ED7-4C4D-B8B2-3D4A3840A89A}" presName="txShp" presStyleLbl="node1" presStyleIdx="1" presStyleCnt="3">
        <dgm:presLayoutVars>
          <dgm:bulletEnabled val="1"/>
        </dgm:presLayoutVars>
      </dgm:prSet>
      <dgm:spPr/>
      <dgm:t>
        <a:bodyPr/>
        <a:lstStyle/>
        <a:p>
          <a:endParaRPr lang="en-US"/>
        </a:p>
      </dgm:t>
    </dgm:pt>
    <dgm:pt modelId="{FC3E61E6-ACBB-3F4F-B1EB-AC91E402E471}" type="pres">
      <dgm:prSet presAssocID="{83F799F6-F4E1-9942-A22D-C5DD0B7F8B7F}" presName="spacing" presStyleCnt="0"/>
      <dgm:spPr/>
    </dgm:pt>
    <dgm:pt modelId="{0E7FC749-0ACD-324C-AD80-B7996C555DF2}" type="pres">
      <dgm:prSet presAssocID="{36D33575-D4B2-A842-BBAB-3696101F5D12}" presName="composite" presStyleCnt="0"/>
      <dgm:spPr/>
    </dgm:pt>
    <dgm:pt modelId="{28857A15-38E8-B047-B486-F26D161E1826}" type="pres">
      <dgm:prSet presAssocID="{36D33575-D4B2-A842-BBAB-3696101F5D12}" presName="imgShp" presStyleLbl="fgImgPlace1" presStyleIdx="2" presStyleCnt="3"/>
      <dgm:spPr/>
    </dgm:pt>
    <dgm:pt modelId="{CBD7FCB5-1DCF-0942-85F2-5E5ACD595755}" type="pres">
      <dgm:prSet presAssocID="{36D33575-D4B2-A842-BBAB-3696101F5D12}" presName="txShp" presStyleLbl="node1" presStyleIdx="2" presStyleCnt="3">
        <dgm:presLayoutVars>
          <dgm:bulletEnabled val="1"/>
        </dgm:presLayoutVars>
      </dgm:prSet>
      <dgm:spPr/>
      <dgm:t>
        <a:bodyPr/>
        <a:lstStyle/>
        <a:p>
          <a:endParaRPr lang="en-US"/>
        </a:p>
      </dgm:t>
    </dgm:pt>
  </dgm:ptLst>
  <dgm:cxnLst>
    <dgm:cxn modelId="{FCCF243B-0C13-C741-9B1F-91A28464A843}" type="presOf" srcId="{5753ED05-E8D4-0B46-84F6-2030689DCB01}" destId="{3ACA5FC4-AA2C-3044-9C33-242DFE8B12B5}" srcOrd="0" destOrd="0" presId="urn:microsoft.com/office/officeart/2005/8/layout/vList3"/>
    <dgm:cxn modelId="{85D6EE1A-2D36-5A42-A433-C24CEABEC19E}" srcId="{7959184F-ECF2-F743-AAA7-8F9E8365887F}" destId="{EF498AC2-2ED7-4C4D-B8B2-3D4A3840A89A}" srcOrd="1" destOrd="0" parTransId="{403838A2-DC02-304C-AE96-9E5A3DFFE97B}" sibTransId="{83F799F6-F4E1-9942-A22D-C5DD0B7F8B7F}"/>
    <dgm:cxn modelId="{3A093171-A538-174B-ABC8-90FDF7634461}" type="presOf" srcId="{7959184F-ECF2-F743-AAA7-8F9E8365887F}" destId="{D05F6CD5-B73F-6747-BEB3-0B6158F97677}" srcOrd="0" destOrd="0" presId="urn:microsoft.com/office/officeart/2005/8/layout/vList3"/>
    <dgm:cxn modelId="{136433C4-AA87-2D4F-A619-87492A61BA5F}" type="presOf" srcId="{36D33575-D4B2-A842-BBAB-3696101F5D12}" destId="{CBD7FCB5-1DCF-0942-85F2-5E5ACD595755}" srcOrd="0" destOrd="0" presId="urn:microsoft.com/office/officeart/2005/8/layout/vList3"/>
    <dgm:cxn modelId="{3EA808F2-0674-2347-AFD1-E4E3A4D7110C}" srcId="{7959184F-ECF2-F743-AAA7-8F9E8365887F}" destId="{5753ED05-E8D4-0B46-84F6-2030689DCB01}" srcOrd="0" destOrd="0" parTransId="{020602E4-86B7-EE42-9918-0D3890CAB740}" sibTransId="{E5BBC795-58AE-A741-9152-E15E3635C1B6}"/>
    <dgm:cxn modelId="{0188193B-307A-224B-AB57-2CA385206801}" type="presOf" srcId="{EF498AC2-2ED7-4C4D-B8B2-3D4A3840A89A}" destId="{787298D8-942D-6B48-BBB8-2169363E94C3}" srcOrd="0" destOrd="0" presId="urn:microsoft.com/office/officeart/2005/8/layout/vList3"/>
    <dgm:cxn modelId="{90F928FA-7909-CB4D-8FB6-446BBDF34B78}" srcId="{7959184F-ECF2-F743-AAA7-8F9E8365887F}" destId="{36D33575-D4B2-A842-BBAB-3696101F5D12}" srcOrd="2" destOrd="0" parTransId="{B7B5D753-75EB-274F-8F7A-94792490CBFD}" sibTransId="{A2412768-E130-E441-A147-E98613577478}"/>
    <dgm:cxn modelId="{3FAF7E22-A497-D54E-9729-4A4EAC56504D}" type="presParOf" srcId="{D05F6CD5-B73F-6747-BEB3-0B6158F97677}" destId="{92DF3B24-5163-6143-8FB3-93A527FF8260}" srcOrd="0" destOrd="0" presId="urn:microsoft.com/office/officeart/2005/8/layout/vList3"/>
    <dgm:cxn modelId="{2FC67831-497E-E14B-AEE6-174DAE2757E7}" type="presParOf" srcId="{92DF3B24-5163-6143-8FB3-93A527FF8260}" destId="{0F738D41-4D17-1747-ACEB-77A56F93D997}" srcOrd="0" destOrd="0" presId="urn:microsoft.com/office/officeart/2005/8/layout/vList3"/>
    <dgm:cxn modelId="{B552A875-2334-374D-AAD3-2FEA3EBBE084}" type="presParOf" srcId="{92DF3B24-5163-6143-8FB3-93A527FF8260}" destId="{3ACA5FC4-AA2C-3044-9C33-242DFE8B12B5}" srcOrd="1" destOrd="0" presId="urn:microsoft.com/office/officeart/2005/8/layout/vList3"/>
    <dgm:cxn modelId="{6C5B9549-0B13-6F47-B1E8-997E420236D6}" type="presParOf" srcId="{D05F6CD5-B73F-6747-BEB3-0B6158F97677}" destId="{A5A165B4-AC87-BA43-8E61-65F2C6BCF13C}" srcOrd="1" destOrd="0" presId="urn:microsoft.com/office/officeart/2005/8/layout/vList3"/>
    <dgm:cxn modelId="{713CD2B1-7F5D-F544-BBDA-5B13FC19C7A0}" type="presParOf" srcId="{D05F6CD5-B73F-6747-BEB3-0B6158F97677}" destId="{5F8ABCC7-5CEE-CC45-B273-6A4A3422471A}" srcOrd="2" destOrd="0" presId="urn:microsoft.com/office/officeart/2005/8/layout/vList3"/>
    <dgm:cxn modelId="{F60C326A-532B-0249-9293-FFEDEA1451DB}" type="presParOf" srcId="{5F8ABCC7-5CEE-CC45-B273-6A4A3422471A}" destId="{39396400-0922-DF43-AFF5-A5D453F8AF51}" srcOrd="0" destOrd="0" presId="urn:microsoft.com/office/officeart/2005/8/layout/vList3"/>
    <dgm:cxn modelId="{D040A72A-DEF7-AC42-A17D-6DA1D966591F}" type="presParOf" srcId="{5F8ABCC7-5CEE-CC45-B273-6A4A3422471A}" destId="{787298D8-942D-6B48-BBB8-2169363E94C3}" srcOrd="1" destOrd="0" presId="urn:microsoft.com/office/officeart/2005/8/layout/vList3"/>
    <dgm:cxn modelId="{55A75082-850D-964C-B1C8-89B15B28E0AA}" type="presParOf" srcId="{D05F6CD5-B73F-6747-BEB3-0B6158F97677}" destId="{FC3E61E6-ACBB-3F4F-B1EB-AC91E402E471}" srcOrd="3" destOrd="0" presId="urn:microsoft.com/office/officeart/2005/8/layout/vList3"/>
    <dgm:cxn modelId="{A2896201-8110-4A4C-9E8C-9FBC8B8E254E}" type="presParOf" srcId="{D05F6CD5-B73F-6747-BEB3-0B6158F97677}" destId="{0E7FC749-0ACD-324C-AD80-B7996C555DF2}" srcOrd="4" destOrd="0" presId="urn:microsoft.com/office/officeart/2005/8/layout/vList3"/>
    <dgm:cxn modelId="{4919B090-82A0-6A4F-B2A1-FB4D8B16F80B}" type="presParOf" srcId="{0E7FC749-0ACD-324C-AD80-B7996C555DF2}" destId="{28857A15-38E8-B047-B486-F26D161E1826}" srcOrd="0" destOrd="0" presId="urn:microsoft.com/office/officeart/2005/8/layout/vList3"/>
    <dgm:cxn modelId="{E5D1D12E-894C-E046-970E-FC3B51AD8696}" type="presParOf" srcId="{0E7FC749-0ACD-324C-AD80-B7996C555DF2}" destId="{CBD7FCB5-1DCF-0942-85F2-5E5ACD59575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B61A5B3D-9E6B-6B43-BC05-DC09E956CC1A}" type="datetimeFigureOut">
              <a:rPr lang="en-US" smtClean="0"/>
              <a:t>1/6/2020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DFB315AA-EC03-194A-896A-DDB4B9BEBFCC}" type="slidenum">
              <a:rPr lang="en-US" smtClean="0"/>
              <a:t>‹#›</a:t>
            </a:fld>
            <a:endParaRPr lang="en-US"/>
          </a:p>
        </p:txBody>
      </p:sp>
    </p:spTree>
    <p:extLst>
      <p:ext uri="{BB962C8B-B14F-4D97-AF65-F5344CB8AC3E}">
        <p14:creationId xmlns:p14="http://schemas.microsoft.com/office/powerpoint/2010/main" val="2557633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3ED5DFFE-AAF4-894A-89BC-4E118A977F54}" type="datetimeFigureOut">
              <a:rPr lang="en-US" smtClean="0"/>
              <a:t>1/6/2020</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3506F813-D95E-304C-81CE-9220C67A940E}" type="slidenum">
              <a:rPr lang="en-US" smtClean="0"/>
              <a:t>‹#›</a:t>
            </a:fld>
            <a:endParaRPr lang="en-US"/>
          </a:p>
        </p:txBody>
      </p:sp>
    </p:spTree>
    <p:extLst>
      <p:ext uri="{BB962C8B-B14F-4D97-AF65-F5344CB8AC3E}">
        <p14:creationId xmlns:p14="http://schemas.microsoft.com/office/powerpoint/2010/main" val="21321603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Source Images:-</a:t>
            </a:r>
          </a:p>
          <a:p>
            <a:r>
              <a:rPr lang="en-IN" dirty="0"/>
              <a:t>https://pixabay.com/en/business-professional-teamwork-1219868/</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1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Source Images:-</a:t>
            </a:r>
          </a:p>
          <a:p>
            <a:r>
              <a:rPr lang="en-IN" dirty="0"/>
              <a:t>https://pixabay.com/en/electricity-illuminated-light-bulbs-1854093/</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2483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0249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2689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Source Images:-</a:t>
            </a:r>
          </a:p>
          <a:p>
            <a:r>
              <a:rPr lang="en-IN" dirty="0"/>
              <a:t>https://pixabay.com/en/computer-keyboard-apple-laptop-2563737/</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3443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6070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6010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https://pixabay.com/en/buildings-glass-reflection-984195/</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6547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3482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9040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https://pixabay.com/en/buildings-glass-reflection-984195/</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003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8623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9734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7346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5398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7265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838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4756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06F813-D95E-304C-81CE-9220C67A940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7137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06F813-D95E-304C-81CE-9220C67A940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98279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j-lt"/>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06F813-D95E-304C-81CE-9220C67A940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15453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06F813-D95E-304C-81CE-9220C67A940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8647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5283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06F813-D95E-304C-81CE-9220C67A940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71393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06F813-D95E-304C-81CE-9220C67A940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17172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3506F813-D95E-304C-81CE-9220C67A940E}" type="slidenum">
              <a:rPr lang="en-US" smtClean="0"/>
              <a:t>58</a:t>
            </a:fld>
            <a:endParaRPr lang="en-US" dirty="0"/>
          </a:p>
        </p:txBody>
      </p:sp>
    </p:spTree>
    <p:extLst>
      <p:ext uri="{BB962C8B-B14F-4D97-AF65-F5344CB8AC3E}">
        <p14:creationId xmlns:p14="http://schemas.microsoft.com/office/powerpoint/2010/main" val="134590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982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989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439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093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331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Images:-</a:t>
            </a:r>
          </a:p>
          <a:p>
            <a:r>
              <a:rPr lang="en-IN" dirty="0"/>
              <a:t>https://pixabay.com/en/meeting-business-architect-office-2284501/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355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7675" y="63500"/>
            <a:ext cx="8237538" cy="1102519"/>
          </a:xfrm>
        </p:spPr>
        <p:txBody>
          <a:bodyPr/>
          <a:lstStyle/>
          <a:p>
            <a:r>
              <a:rPr lang="en-US" dirty="0"/>
              <a:t>Click to edit Master title style</a:t>
            </a:r>
          </a:p>
        </p:txBody>
      </p:sp>
      <p:sp>
        <p:nvSpPr>
          <p:cNvPr id="3" name="Subtitle 2"/>
          <p:cNvSpPr>
            <a:spLocks noGrp="1"/>
          </p:cNvSpPr>
          <p:nvPr>
            <p:ph type="subTitle" idx="1"/>
          </p:nvPr>
        </p:nvSpPr>
        <p:spPr>
          <a:xfrm>
            <a:off x="1384300" y="1168400"/>
            <a:ext cx="6400800" cy="1314450"/>
          </a:xfrm>
        </p:spPr>
        <p:txBody>
          <a:bodyPr/>
          <a:lstStyle>
            <a:lvl1pPr marL="0" indent="0" algn="ctr">
              <a:buNone/>
              <a:defRPr>
                <a:solidFill>
                  <a:srgbClr val="5F9BC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5701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Text Placeholder 11"/>
          <p:cNvSpPr>
            <a:spLocks noGrp="1"/>
          </p:cNvSpPr>
          <p:nvPr>
            <p:ph type="body" sz="quarter" idx="11" hasCustomPrompt="1"/>
          </p:nvPr>
        </p:nvSpPr>
        <p:spPr>
          <a:xfrm>
            <a:off x="342900" y="76201"/>
            <a:ext cx="3911600" cy="431006"/>
          </a:xfrm>
          <a:prstGeom prst="rect">
            <a:avLst/>
          </a:prstGeom>
        </p:spPr>
        <p:txBody>
          <a:bodyPr vert="horz"/>
          <a:lstStyle>
            <a:lvl1pPr marL="0" indent="0">
              <a:buNone/>
              <a:defRPr sz="2100">
                <a:solidFill>
                  <a:schemeClr val="bg1"/>
                </a:solidFill>
                <a:latin typeface="Arial"/>
                <a:cs typeface="Arial"/>
              </a:defRPr>
            </a:lvl1pPr>
          </a:lstStyle>
          <a:p>
            <a:r>
              <a:rPr lang="en-US" dirty="0"/>
              <a:t>Title</a:t>
            </a:r>
          </a:p>
        </p:txBody>
      </p:sp>
      <p:sp>
        <p:nvSpPr>
          <p:cNvPr id="4" name="Text Placeholder 13"/>
          <p:cNvSpPr>
            <a:spLocks noGrp="1"/>
          </p:cNvSpPr>
          <p:nvPr>
            <p:ph type="body" sz="quarter" idx="12" hasCustomPrompt="1"/>
          </p:nvPr>
        </p:nvSpPr>
        <p:spPr>
          <a:xfrm>
            <a:off x="342902" y="1121459"/>
            <a:ext cx="4461485" cy="1316337"/>
          </a:xfrm>
          <a:prstGeom prst="rect">
            <a:avLst/>
          </a:prstGeom>
        </p:spPr>
        <p:txBody>
          <a:bodyPr vert="horz"/>
          <a:lstStyle>
            <a:lvl1pPr marL="0" indent="0">
              <a:buNone/>
              <a:defRPr sz="1650">
                <a:latin typeface="Arial"/>
                <a:cs typeface="Arial"/>
              </a:defRPr>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turpis</a:t>
            </a:r>
            <a:r>
              <a:rPr lang="en-US" dirty="0"/>
              <a:t> </a:t>
            </a:r>
            <a:r>
              <a:rPr lang="en-US" dirty="0" err="1"/>
              <a:t>rhoncus</a:t>
            </a:r>
            <a:r>
              <a:rPr lang="en-US" dirty="0"/>
              <a:t>, </a:t>
            </a:r>
            <a:r>
              <a:rPr lang="en-US" dirty="0" err="1"/>
              <a:t>ultrices</a:t>
            </a:r>
            <a:r>
              <a:rPr lang="en-US" dirty="0"/>
              <a:t> </a:t>
            </a:r>
            <a:r>
              <a:rPr lang="en-US" dirty="0" err="1"/>
              <a:t>nulla</a:t>
            </a:r>
            <a:r>
              <a:rPr lang="en-US" dirty="0"/>
              <a:t> at, </a:t>
            </a:r>
            <a:r>
              <a:rPr lang="en-US" dirty="0" err="1"/>
              <a:t>malesuaga</a:t>
            </a:r>
            <a:r>
              <a:rPr lang="en-US" dirty="0"/>
              <a:t> </a:t>
            </a:r>
            <a:r>
              <a:rPr lang="en-US" dirty="0" err="1"/>
              <a:t>erat</a:t>
            </a:r>
            <a:r>
              <a:rPr lang="en-US" dirty="0"/>
              <a:t>. </a:t>
            </a:r>
          </a:p>
          <a:p>
            <a:endParaRPr lang="en-US" dirty="0"/>
          </a:p>
          <a:p>
            <a:endParaRPr lang="en-US" dirty="0"/>
          </a:p>
        </p:txBody>
      </p:sp>
      <p:sp>
        <p:nvSpPr>
          <p:cNvPr id="5" name="Content Placeholder 4"/>
          <p:cNvSpPr>
            <a:spLocks noGrp="1"/>
          </p:cNvSpPr>
          <p:nvPr>
            <p:ph sz="quarter" idx="13" hasCustomPrompt="1"/>
          </p:nvPr>
        </p:nvSpPr>
        <p:spPr>
          <a:xfrm>
            <a:off x="342900" y="2656855"/>
            <a:ext cx="4461486" cy="1122043"/>
          </a:xfrm>
          <a:prstGeom prst="rect">
            <a:avLst/>
          </a:prstGeom>
        </p:spPr>
        <p:txBody>
          <a:bodyPr vert="horz"/>
          <a:lstStyle>
            <a:lvl1pPr marL="257175" indent="-257175">
              <a:buFont typeface="Arial"/>
              <a:buChar char="•"/>
              <a:defRPr sz="1350" baseline="0">
                <a:latin typeface="Arial"/>
                <a:cs typeface="Arial"/>
              </a:defRPr>
            </a:lvl1pPr>
          </a:lstStyle>
          <a:p>
            <a:r>
              <a:rPr lang="en-US" dirty="0" err="1"/>
              <a:t>Lorem</a:t>
            </a:r>
            <a:r>
              <a:rPr lang="en-US" dirty="0"/>
              <a:t> </a:t>
            </a:r>
            <a:r>
              <a:rPr lang="en-US" dirty="0" err="1"/>
              <a:t>ipsum</a:t>
            </a:r>
            <a:r>
              <a:rPr lang="en-US" dirty="0"/>
              <a:t> dolor sit </a:t>
            </a:r>
            <a:r>
              <a:rPr lang="en-US" dirty="0" err="1"/>
              <a:t>amet</a:t>
            </a:r>
            <a:endParaRPr lang="en-US" dirty="0"/>
          </a:p>
          <a:p>
            <a:r>
              <a:rPr lang="en-US" dirty="0" err="1"/>
              <a:t>Consectetur</a:t>
            </a:r>
            <a:r>
              <a:rPr lang="en-US" dirty="0"/>
              <a:t> </a:t>
            </a:r>
            <a:r>
              <a:rPr lang="en-US" dirty="0" err="1"/>
              <a:t>adipiscing</a:t>
            </a:r>
            <a:r>
              <a:rPr lang="en-US" dirty="0"/>
              <a:t> </a:t>
            </a:r>
            <a:r>
              <a:rPr lang="en-US" dirty="0" err="1"/>
              <a:t>elit</a:t>
            </a:r>
            <a:endParaRPr lang="en-US" dirty="0"/>
          </a:p>
          <a:p>
            <a:r>
              <a:rPr lang="en-US" dirty="0" err="1"/>
              <a:t>Aliquam</a:t>
            </a:r>
            <a:r>
              <a:rPr lang="en-US" dirty="0"/>
              <a:t> </a:t>
            </a:r>
            <a:r>
              <a:rPr lang="en-US" dirty="0" err="1"/>
              <a:t>turpis</a:t>
            </a:r>
            <a:r>
              <a:rPr lang="en-US" dirty="0"/>
              <a:t> </a:t>
            </a:r>
            <a:r>
              <a:rPr lang="en-US" dirty="0" err="1"/>
              <a:t>rhoncus</a:t>
            </a:r>
            <a:r>
              <a:rPr lang="en-US" dirty="0"/>
              <a:t>, </a:t>
            </a:r>
            <a:r>
              <a:rPr lang="en-US" dirty="0" err="1"/>
              <a:t>ultrices</a:t>
            </a:r>
            <a:r>
              <a:rPr lang="en-US" dirty="0"/>
              <a:t> </a:t>
            </a:r>
            <a:r>
              <a:rPr lang="en-US" dirty="0" err="1"/>
              <a:t>nulla</a:t>
            </a:r>
            <a:r>
              <a:rPr lang="en-US" dirty="0"/>
              <a:t> at, </a:t>
            </a:r>
            <a:r>
              <a:rPr lang="en-US" dirty="0" err="1"/>
              <a:t>malesuaga</a:t>
            </a:r>
            <a:r>
              <a:rPr lang="en-US" dirty="0"/>
              <a:t> </a:t>
            </a:r>
            <a:r>
              <a:rPr lang="en-US" dirty="0" err="1"/>
              <a:t>erat</a:t>
            </a:r>
            <a:r>
              <a:rPr lang="en-US" dirty="0"/>
              <a:t>. </a:t>
            </a:r>
          </a:p>
        </p:txBody>
      </p:sp>
      <p:sp>
        <p:nvSpPr>
          <p:cNvPr id="6" name="Picture Placeholder 21"/>
          <p:cNvSpPr>
            <a:spLocks noGrp="1"/>
          </p:cNvSpPr>
          <p:nvPr>
            <p:ph type="pic" sz="quarter" idx="14"/>
          </p:nvPr>
        </p:nvSpPr>
        <p:spPr>
          <a:xfrm>
            <a:off x="5213350" y="845793"/>
            <a:ext cx="3651250" cy="4036219"/>
          </a:xfrm>
          <a:prstGeom prst="rect">
            <a:avLst/>
          </a:prstGeom>
        </p:spPr>
        <p:txBody>
          <a:bodyPr vert="horz"/>
          <a:lstStyle/>
          <a:p>
            <a:endParaRPr lang="en-US"/>
          </a:p>
        </p:txBody>
      </p:sp>
    </p:spTree>
    <p:extLst>
      <p:ext uri="{BB962C8B-B14F-4D97-AF65-F5344CB8AC3E}">
        <p14:creationId xmlns:p14="http://schemas.microsoft.com/office/powerpoint/2010/main" val="368294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Top">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42901" y="770335"/>
            <a:ext cx="8613775" cy="2989659"/>
          </a:xfrm>
          <a:prstGeom prst="rect">
            <a:avLst/>
          </a:prstGeom>
        </p:spPr>
        <p:txBody>
          <a:bodyPr vert="horz"/>
          <a:lstStyle>
            <a:lvl1pPr marL="0" indent="0">
              <a:buNone/>
              <a:defRPr/>
            </a:lvl1pPr>
          </a:lstStyle>
          <a:p>
            <a:endParaRPr lang="en-US" dirty="0"/>
          </a:p>
        </p:txBody>
      </p:sp>
      <p:sp>
        <p:nvSpPr>
          <p:cNvPr id="12" name="Text Placeholder 11"/>
          <p:cNvSpPr>
            <a:spLocks noGrp="1"/>
          </p:cNvSpPr>
          <p:nvPr>
            <p:ph type="body" sz="quarter" idx="11" hasCustomPrompt="1"/>
          </p:nvPr>
        </p:nvSpPr>
        <p:spPr>
          <a:xfrm>
            <a:off x="342900" y="76201"/>
            <a:ext cx="3911600" cy="431006"/>
          </a:xfrm>
          <a:prstGeom prst="rect">
            <a:avLst/>
          </a:prstGeom>
        </p:spPr>
        <p:txBody>
          <a:bodyPr vert="horz"/>
          <a:lstStyle>
            <a:lvl1pPr marL="0" indent="0">
              <a:buNone/>
              <a:defRPr sz="2100">
                <a:solidFill>
                  <a:schemeClr val="bg1"/>
                </a:solidFill>
                <a:latin typeface="Arial"/>
                <a:cs typeface="Arial"/>
              </a:defRPr>
            </a:lvl1pPr>
          </a:lstStyle>
          <a:p>
            <a:r>
              <a:rPr lang="en-US" dirty="0"/>
              <a:t>Title</a:t>
            </a:r>
          </a:p>
        </p:txBody>
      </p:sp>
      <p:sp>
        <p:nvSpPr>
          <p:cNvPr id="14" name="Text Placeholder 13"/>
          <p:cNvSpPr>
            <a:spLocks noGrp="1"/>
          </p:cNvSpPr>
          <p:nvPr>
            <p:ph type="body" sz="quarter" idx="12" hasCustomPrompt="1"/>
          </p:nvPr>
        </p:nvSpPr>
        <p:spPr>
          <a:xfrm>
            <a:off x="342901" y="3954066"/>
            <a:ext cx="8613775" cy="952500"/>
          </a:xfrm>
          <a:prstGeom prst="rect">
            <a:avLst/>
          </a:prstGeom>
        </p:spPr>
        <p:txBody>
          <a:bodyPr vert="horz"/>
          <a:lstStyle>
            <a:lvl1pPr marL="0" indent="0">
              <a:buNone/>
              <a:defRPr sz="1650">
                <a:latin typeface="Arial"/>
                <a:cs typeface="Arial"/>
              </a:defRPr>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turpis</a:t>
            </a:r>
            <a:r>
              <a:rPr lang="en-US" dirty="0"/>
              <a:t> </a:t>
            </a:r>
            <a:r>
              <a:rPr lang="en-US" dirty="0" err="1"/>
              <a:t>rhoncus</a:t>
            </a:r>
            <a:r>
              <a:rPr lang="en-US" dirty="0"/>
              <a:t>, </a:t>
            </a:r>
            <a:r>
              <a:rPr lang="en-US" dirty="0" err="1"/>
              <a:t>ultrices</a:t>
            </a:r>
            <a:r>
              <a:rPr lang="en-US" dirty="0"/>
              <a:t> </a:t>
            </a:r>
            <a:r>
              <a:rPr lang="en-US" dirty="0" err="1"/>
              <a:t>nulla</a:t>
            </a:r>
            <a:r>
              <a:rPr lang="en-US" dirty="0"/>
              <a:t> at, </a:t>
            </a:r>
            <a:r>
              <a:rPr lang="en-US" dirty="0" err="1"/>
              <a:t>malesuaga</a:t>
            </a:r>
            <a:r>
              <a:rPr lang="en-US" dirty="0"/>
              <a:t> </a:t>
            </a:r>
            <a:r>
              <a:rPr lang="en-US" dirty="0" err="1"/>
              <a:t>erat</a:t>
            </a:r>
            <a:r>
              <a:rPr lang="en-US" dirty="0"/>
              <a:t>. </a:t>
            </a:r>
          </a:p>
        </p:txBody>
      </p:sp>
    </p:spTree>
    <p:extLst>
      <p:ext uri="{BB962C8B-B14F-4D97-AF65-F5344CB8AC3E}">
        <p14:creationId xmlns:p14="http://schemas.microsoft.com/office/powerpoint/2010/main" val="981548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8163" y="1168400"/>
            <a:ext cx="8229600" cy="683684"/>
          </a:xfrm>
        </p:spPr>
        <p:txBody>
          <a:bodyPr/>
          <a:lstStyle>
            <a:lvl1pPr>
              <a:defRPr>
                <a:solidFill>
                  <a:srgbClr val="612916"/>
                </a:solidFill>
              </a:defRPr>
            </a:lvl1pPr>
          </a:lstStyle>
          <a:p>
            <a:r>
              <a:rPr lang="en-US" dirty="0"/>
              <a:t>SECTION</a:t>
            </a:r>
          </a:p>
        </p:txBody>
      </p:sp>
    </p:spTree>
    <p:extLst>
      <p:ext uri="{BB962C8B-B14F-4D97-AF65-F5344CB8AC3E}">
        <p14:creationId xmlns:p14="http://schemas.microsoft.com/office/powerpoint/2010/main" val="2566628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802578C4-3EC1-46E0-8371-72A2FC5D02A4}"/>
              </a:ext>
            </a:extLst>
          </p:cNvPr>
          <p:cNvSpPr>
            <a:spLocks noGrp="1"/>
          </p:cNvSpPr>
          <p:nvPr>
            <p:ph type="pic" sz="quarter" idx="10"/>
          </p:nvPr>
        </p:nvSpPr>
        <p:spPr>
          <a:xfrm>
            <a:off x="0" y="0"/>
            <a:ext cx="9144000" cy="5143500"/>
          </a:xfrm>
        </p:spPr>
        <p:txBody>
          <a:bodyPr anchor="t"/>
          <a:lstStyle>
            <a:lvl1pPr marL="0" indent="0" algn="l">
              <a:buFontTx/>
              <a:buNone/>
              <a:defRPr/>
            </a:lvl1pPr>
          </a:lstStyle>
          <a:p>
            <a:endParaRPr lang="en-IN"/>
          </a:p>
        </p:txBody>
      </p:sp>
      <p:sp>
        <p:nvSpPr>
          <p:cNvPr id="2" name="Title 1"/>
          <p:cNvSpPr>
            <a:spLocks noGrp="1"/>
          </p:cNvSpPr>
          <p:nvPr userDrawn="1">
            <p:ph type="ctrTitle" hasCustomPrompt="1"/>
          </p:nvPr>
        </p:nvSpPr>
        <p:spPr>
          <a:xfrm>
            <a:off x="412455" y="2558988"/>
            <a:ext cx="3025124" cy="458115"/>
          </a:xfrm>
        </p:spPr>
        <p:txBody>
          <a:bodyPr anchor="b">
            <a:noAutofit/>
          </a:bodyPr>
          <a:lstStyle>
            <a:lvl1pPr algn="l">
              <a:defRPr lang="en-US" sz="4950" b="1" kern="1200" smtClean="0">
                <a:solidFill>
                  <a:schemeClr val="bg1"/>
                </a:solidFill>
                <a:latin typeface="Open Sans"/>
                <a:ea typeface="+mj-ea"/>
                <a:cs typeface="+mj-cs"/>
              </a:defRPr>
            </a:lvl1pPr>
          </a:lstStyle>
          <a:p>
            <a:r>
              <a:rPr lang="en-US" dirty="0"/>
              <a:t>CLICK TO EDIT</a:t>
            </a:r>
          </a:p>
        </p:txBody>
      </p:sp>
      <p:sp>
        <p:nvSpPr>
          <p:cNvPr id="3" name="Subtitle 2"/>
          <p:cNvSpPr>
            <a:spLocks noGrp="1"/>
          </p:cNvSpPr>
          <p:nvPr userDrawn="1">
            <p:ph type="subTitle" idx="1" hasCustomPrompt="1"/>
          </p:nvPr>
        </p:nvSpPr>
        <p:spPr>
          <a:xfrm>
            <a:off x="412454" y="2984618"/>
            <a:ext cx="3025124" cy="573330"/>
          </a:xfrm>
        </p:spPr>
        <p:txBody>
          <a:bodyPr>
            <a:noAutofit/>
          </a:bodyPr>
          <a:lstStyle>
            <a:lvl1pPr marL="0" indent="0" algn="l">
              <a:buNone/>
              <a:defRPr lang="en-US" sz="2700" kern="1200" smtClean="0">
                <a:solidFill>
                  <a:schemeClr val="bg1"/>
                </a:solidFill>
                <a:latin typeface="Open Sans"/>
                <a:ea typeface="+mj-ea"/>
                <a:cs typeface="+mj-cs"/>
              </a:defRPr>
            </a:lvl1pPr>
            <a:lvl2pPr marL="457101" indent="0" algn="ctr">
              <a:buNone/>
              <a:defRPr>
                <a:solidFill>
                  <a:schemeClr val="tx1">
                    <a:tint val="75000"/>
                  </a:schemeClr>
                </a:solidFill>
              </a:defRPr>
            </a:lvl2pPr>
            <a:lvl3pPr marL="914202" indent="0" algn="ctr">
              <a:buNone/>
              <a:defRPr>
                <a:solidFill>
                  <a:schemeClr val="tx1">
                    <a:tint val="75000"/>
                  </a:schemeClr>
                </a:solidFill>
              </a:defRPr>
            </a:lvl3pPr>
            <a:lvl4pPr marL="1371303" indent="0" algn="ctr">
              <a:buNone/>
              <a:defRPr>
                <a:solidFill>
                  <a:schemeClr val="tx1">
                    <a:tint val="75000"/>
                  </a:schemeClr>
                </a:solidFill>
              </a:defRPr>
            </a:lvl4pPr>
            <a:lvl5pPr marL="1828404" indent="0" algn="ctr">
              <a:buNone/>
              <a:defRPr>
                <a:solidFill>
                  <a:schemeClr val="tx1">
                    <a:tint val="75000"/>
                  </a:schemeClr>
                </a:solidFill>
              </a:defRPr>
            </a:lvl5pPr>
            <a:lvl6pPr marL="2285505" indent="0" algn="ctr">
              <a:buNone/>
              <a:defRPr>
                <a:solidFill>
                  <a:schemeClr val="tx1">
                    <a:tint val="75000"/>
                  </a:schemeClr>
                </a:solidFill>
              </a:defRPr>
            </a:lvl6pPr>
            <a:lvl7pPr marL="2742606" indent="0" algn="ctr">
              <a:buNone/>
              <a:defRPr>
                <a:solidFill>
                  <a:schemeClr val="tx1">
                    <a:tint val="75000"/>
                  </a:schemeClr>
                </a:solidFill>
              </a:defRPr>
            </a:lvl7pPr>
            <a:lvl8pPr marL="3199706" indent="0" algn="ctr">
              <a:buNone/>
              <a:defRPr>
                <a:solidFill>
                  <a:schemeClr val="tx1">
                    <a:tint val="75000"/>
                  </a:schemeClr>
                </a:solidFill>
              </a:defRPr>
            </a:lvl8pPr>
            <a:lvl9pPr marL="3656808" indent="0" algn="ctr">
              <a:buNone/>
              <a:defRPr>
                <a:solidFill>
                  <a:schemeClr val="tx1">
                    <a:tint val="75000"/>
                  </a:schemeClr>
                </a:solidFill>
              </a:defRPr>
            </a:lvl9pPr>
          </a:lstStyle>
          <a:p>
            <a:r>
              <a:rPr lang="en-US" dirty="0"/>
              <a:t>CLICK TO EDIT</a:t>
            </a:r>
          </a:p>
        </p:txBody>
      </p:sp>
    </p:spTree>
    <p:extLst>
      <p:ext uri="{BB962C8B-B14F-4D97-AF65-F5344CB8AC3E}">
        <p14:creationId xmlns:p14="http://schemas.microsoft.com/office/powerpoint/2010/main" val="2592224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35A701E8-6078-4BDF-98EE-D32D32F2C417}"/>
              </a:ext>
            </a:extLst>
          </p:cNvPr>
          <p:cNvSpPr>
            <a:spLocks noGrp="1"/>
          </p:cNvSpPr>
          <p:nvPr>
            <p:ph type="pic" sz="quarter" idx="10"/>
          </p:nvPr>
        </p:nvSpPr>
        <p:spPr>
          <a:xfrm>
            <a:off x="574031" y="0"/>
            <a:ext cx="3727627" cy="5143500"/>
          </a:xfrm>
        </p:spPr>
        <p:txBody>
          <a:bodyPr anchor="ctr"/>
          <a:lstStyle>
            <a:lvl1pPr marL="0" indent="0" algn="ctr">
              <a:buNone/>
              <a:defRPr>
                <a:solidFill>
                  <a:schemeClr val="bg1"/>
                </a:solidFill>
              </a:defRPr>
            </a:lvl1pPr>
          </a:lstStyle>
          <a:p>
            <a:endParaRPr lang="en-IN"/>
          </a:p>
        </p:txBody>
      </p:sp>
      <p:sp>
        <p:nvSpPr>
          <p:cNvPr id="4" name="Footer Placeholder 2">
            <a:extLst>
              <a:ext uri="{FF2B5EF4-FFF2-40B4-BE49-F238E27FC236}">
                <a16:creationId xmlns:a16="http://schemas.microsoft.com/office/drawing/2014/main" xmlns="" id="{1173F101-DE22-44B0-8DEA-B6E2CD7B9E9D}"/>
              </a:ext>
            </a:extLst>
          </p:cNvPr>
          <p:cNvSpPr>
            <a:spLocks noGrp="1"/>
          </p:cNvSpPr>
          <p:nvPr>
            <p:ph type="ftr" sz="quarter" idx="11"/>
          </p:nvPr>
        </p:nvSpPr>
        <p:spPr>
          <a:xfrm rot="16200000">
            <a:off x="7984879" y="3363001"/>
            <a:ext cx="2032016" cy="273915"/>
          </a:xfrm>
        </p:spPr>
        <p:txBody>
          <a:bodyPr/>
          <a:lstStyle>
            <a:lvl1pPr algn="l">
              <a:defRPr>
                <a:solidFill>
                  <a:schemeClr val="bg1">
                    <a:lumMod val="65000"/>
                  </a:schemeClr>
                </a:solidFill>
              </a:defRPr>
            </a:lvl1pPr>
          </a:lstStyle>
          <a:p>
            <a:r>
              <a:rPr lang="en-US"/>
              <a:t>Companyname.com</a:t>
            </a:r>
            <a:endParaRPr lang="en-US" dirty="0"/>
          </a:p>
        </p:txBody>
      </p:sp>
      <p:sp>
        <p:nvSpPr>
          <p:cNvPr id="5" name="Parallelogram 4">
            <a:extLst>
              <a:ext uri="{FF2B5EF4-FFF2-40B4-BE49-F238E27FC236}">
                <a16:creationId xmlns:a16="http://schemas.microsoft.com/office/drawing/2014/main" xmlns="" id="{31C2F94D-0E53-4A88-BF72-4F972072758B}"/>
              </a:ext>
            </a:extLst>
          </p:cNvPr>
          <p:cNvSpPr/>
          <p:nvPr userDrawn="1"/>
        </p:nvSpPr>
        <p:spPr>
          <a:xfrm rot="5400000" flipH="1">
            <a:off x="8821727" y="4571739"/>
            <a:ext cx="361099" cy="28344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3">
            <a:extLst>
              <a:ext uri="{FF2B5EF4-FFF2-40B4-BE49-F238E27FC236}">
                <a16:creationId xmlns:a16="http://schemas.microsoft.com/office/drawing/2014/main" xmlns="" id="{6CB26912-B28E-4E4B-8A5E-43737E15BEDE}"/>
              </a:ext>
            </a:extLst>
          </p:cNvPr>
          <p:cNvSpPr>
            <a:spLocks noGrp="1"/>
          </p:cNvSpPr>
          <p:nvPr>
            <p:ph type="sldNum" sz="quarter" idx="12"/>
          </p:nvPr>
        </p:nvSpPr>
        <p:spPr>
          <a:xfrm>
            <a:off x="8860557" y="4548691"/>
            <a:ext cx="285764" cy="345317"/>
          </a:xfrm>
        </p:spPr>
        <p:txBody>
          <a:bodyPr lIns="0" rIns="0"/>
          <a:lstStyle>
            <a:lvl1pPr algn="ctr">
              <a:defRPr>
                <a:solidFill>
                  <a:schemeClr val="bg1"/>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350443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844772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975"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25">
                <a:solidFill>
                  <a:schemeClr val="tx1">
                    <a:tint val="75000"/>
                  </a:schemeClr>
                </a:solidFill>
              </a:defRPr>
            </a:lvl1pPr>
            <a:lvl2pPr marL="457120" indent="0">
              <a:buNone/>
              <a:defRPr sz="1800">
                <a:solidFill>
                  <a:schemeClr val="tx1">
                    <a:tint val="75000"/>
                  </a:schemeClr>
                </a:solidFill>
              </a:defRPr>
            </a:lvl2pPr>
            <a:lvl3pPr marL="914240" indent="0">
              <a:buNone/>
              <a:defRPr sz="1575">
                <a:solidFill>
                  <a:schemeClr val="tx1">
                    <a:tint val="75000"/>
                  </a:schemeClr>
                </a:solidFill>
              </a:defRPr>
            </a:lvl3pPr>
            <a:lvl4pPr marL="1371360" indent="0">
              <a:buNone/>
              <a:defRPr sz="1425">
                <a:solidFill>
                  <a:schemeClr val="tx1">
                    <a:tint val="75000"/>
                  </a:schemeClr>
                </a:solidFill>
              </a:defRPr>
            </a:lvl4pPr>
            <a:lvl5pPr marL="1828480" indent="0">
              <a:buNone/>
              <a:defRPr sz="1425">
                <a:solidFill>
                  <a:schemeClr val="tx1">
                    <a:tint val="75000"/>
                  </a:schemeClr>
                </a:solidFill>
              </a:defRPr>
            </a:lvl5pPr>
            <a:lvl6pPr marL="2285600" indent="0">
              <a:buNone/>
              <a:defRPr sz="1425">
                <a:solidFill>
                  <a:schemeClr val="tx1">
                    <a:tint val="75000"/>
                  </a:schemeClr>
                </a:solidFill>
              </a:defRPr>
            </a:lvl6pPr>
            <a:lvl7pPr marL="2742720" indent="0">
              <a:buNone/>
              <a:defRPr sz="1425">
                <a:solidFill>
                  <a:schemeClr val="tx1">
                    <a:tint val="75000"/>
                  </a:schemeClr>
                </a:solidFill>
              </a:defRPr>
            </a:lvl7pPr>
            <a:lvl8pPr marL="3199840" indent="0">
              <a:buNone/>
              <a:defRPr sz="1425">
                <a:solidFill>
                  <a:schemeClr val="tx1">
                    <a:tint val="75000"/>
                  </a:schemeClr>
                </a:solidFill>
              </a:defRPr>
            </a:lvl8pPr>
            <a:lvl9pPr marL="3656960"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3708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606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818276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0"/>
            </a:lvl1pPr>
          </a:lstStyle>
          <a:p>
            <a:r>
              <a:rPr lang="en-US" dirty="0"/>
              <a:t>Click to edit Master title style</a:t>
            </a:r>
          </a:p>
        </p:txBody>
      </p:sp>
      <p:sp>
        <p:nvSpPr>
          <p:cNvPr id="9" name="Footer Placeholder 2">
            <a:extLst>
              <a:ext uri="{FF2B5EF4-FFF2-40B4-BE49-F238E27FC236}">
                <a16:creationId xmlns:a16="http://schemas.microsoft.com/office/drawing/2014/main" xmlns="" id="{42725300-7078-486B-9863-FAB582B964D9}"/>
              </a:ext>
            </a:extLst>
          </p:cNvPr>
          <p:cNvSpPr>
            <a:spLocks noGrp="1"/>
          </p:cNvSpPr>
          <p:nvPr>
            <p:ph type="ftr" sz="quarter" idx="11"/>
          </p:nvPr>
        </p:nvSpPr>
        <p:spPr>
          <a:xfrm rot="16200000">
            <a:off x="7984135" y="3363001"/>
            <a:ext cx="2032016" cy="273915"/>
          </a:xfrm>
        </p:spPr>
        <p:txBody>
          <a:bodyPr/>
          <a:lstStyle>
            <a:lvl1pPr algn="l">
              <a:defRPr>
                <a:solidFill>
                  <a:schemeClr val="bg1">
                    <a:lumMod val="65000"/>
                  </a:schemeClr>
                </a:solidFill>
              </a:defRPr>
            </a:lvl1pPr>
          </a:lstStyle>
          <a:p>
            <a:r>
              <a:rPr lang="en-US"/>
              <a:t>Companyname.com</a:t>
            </a:r>
            <a:endParaRPr lang="en-US" dirty="0"/>
          </a:p>
        </p:txBody>
      </p:sp>
      <p:sp>
        <p:nvSpPr>
          <p:cNvPr id="10" name="Parallelogram 9">
            <a:extLst>
              <a:ext uri="{FF2B5EF4-FFF2-40B4-BE49-F238E27FC236}">
                <a16:creationId xmlns:a16="http://schemas.microsoft.com/office/drawing/2014/main" xmlns="" id="{7CCF225D-9569-4671-B2CE-2CF9F75C5463}"/>
              </a:ext>
            </a:extLst>
          </p:cNvPr>
          <p:cNvSpPr/>
          <p:nvPr userDrawn="1"/>
        </p:nvSpPr>
        <p:spPr>
          <a:xfrm rot="5400000" flipH="1">
            <a:off x="8821727" y="4571739"/>
            <a:ext cx="361099" cy="28344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Slide Number Placeholder 3">
            <a:extLst>
              <a:ext uri="{FF2B5EF4-FFF2-40B4-BE49-F238E27FC236}">
                <a16:creationId xmlns:a16="http://schemas.microsoft.com/office/drawing/2014/main" xmlns="" id="{26B53AAA-A6E8-43AD-8786-E6282B10FD23}"/>
              </a:ext>
            </a:extLst>
          </p:cNvPr>
          <p:cNvSpPr>
            <a:spLocks noGrp="1"/>
          </p:cNvSpPr>
          <p:nvPr>
            <p:ph type="sldNum" sz="quarter" idx="12"/>
          </p:nvPr>
        </p:nvSpPr>
        <p:spPr>
          <a:xfrm>
            <a:off x="8860557" y="4548691"/>
            <a:ext cx="285764" cy="345317"/>
          </a:xfrm>
        </p:spPr>
        <p:txBody>
          <a:bodyPr lIns="0" rIns="0"/>
          <a:lstStyle>
            <a:lvl1pPr algn="ctr">
              <a:defRPr>
                <a:solidFill>
                  <a:schemeClr val="bg1"/>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29192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33333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099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0">
                <a:solidFill>
                  <a:schemeClr val="bg1"/>
                </a:solidFill>
              </a:defRPr>
            </a:lvl1pPr>
          </a:lstStyle>
          <a:p>
            <a:r>
              <a:rPr lang="en-US" dirty="0"/>
              <a:t>Click to edit Master title style</a:t>
            </a:r>
          </a:p>
        </p:txBody>
      </p:sp>
      <p:sp>
        <p:nvSpPr>
          <p:cNvPr id="6" name="Footer Placeholder 2">
            <a:extLst>
              <a:ext uri="{FF2B5EF4-FFF2-40B4-BE49-F238E27FC236}">
                <a16:creationId xmlns:a16="http://schemas.microsoft.com/office/drawing/2014/main" xmlns="" id="{3B0E1608-286C-4463-BAB8-679CAC87DDD5}"/>
              </a:ext>
            </a:extLst>
          </p:cNvPr>
          <p:cNvSpPr>
            <a:spLocks noGrp="1"/>
          </p:cNvSpPr>
          <p:nvPr>
            <p:ph type="ftr" sz="quarter" idx="11"/>
          </p:nvPr>
        </p:nvSpPr>
        <p:spPr>
          <a:xfrm rot="16200000">
            <a:off x="7984135" y="3363001"/>
            <a:ext cx="2032016" cy="273915"/>
          </a:xfrm>
        </p:spPr>
        <p:txBody>
          <a:bodyPr/>
          <a:lstStyle>
            <a:lvl1pPr algn="l">
              <a:defRPr>
                <a:solidFill>
                  <a:schemeClr val="bg1">
                    <a:lumMod val="65000"/>
                  </a:schemeClr>
                </a:solidFill>
              </a:defRPr>
            </a:lvl1pPr>
          </a:lstStyle>
          <a:p>
            <a:r>
              <a:rPr lang="en-US"/>
              <a:t>Companyname.com</a:t>
            </a:r>
            <a:endParaRPr lang="en-US" dirty="0"/>
          </a:p>
        </p:txBody>
      </p:sp>
      <p:sp>
        <p:nvSpPr>
          <p:cNvPr id="7" name="Parallelogram 6">
            <a:extLst>
              <a:ext uri="{FF2B5EF4-FFF2-40B4-BE49-F238E27FC236}">
                <a16:creationId xmlns:a16="http://schemas.microsoft.com/office/drawing/2014/main" xmlns="" id="{79A09A6E-5DC7-4B86-8529-E13E5E7BEE53}"/>
              </a:ext>
            </a:extLst>
          </p:cNvPr>
          <p:cNvSpPr/>
          <p:nvPr userDrawn="1"/>
        </p:nvSpPr>
        <p:spPr>
          <a:xfrm rot="5400000" flipH="1">
            <a:off x="8821727" y="4571739"/>
            <a:ext cx="361099" cy="28344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Slide Number Placeholder 3">
            <a:extLst>
              <a:ext uri="{FF2B5EF4-FFF2-40B4-BE49-F238E27FC236}">
                <a16:creationId xmlns:a16="http://schemas.microsoft.com/office/drawing/2014/main" xmlns="" id="{5E92E528-6FE0-41ED-A268-08C684612345}"/>
              </a:ext>
            </a:extLst>
          </p:cNvPr>
          <p:cNvSpPr>
            <a:spLocks noGrp="1"/>
          </p:cNvSpPr>
          <p:nvPr>
            <p:ph type="sldNum" sz="quarter" idx="12"/>
          </p:nvPr>
        </p:nvSpPr>
        <p:spPr>
          <a:xfrm>
            <a:off x="8860557" y="4548691"/>
            <a:ext cx="285764" cy="345317"/>
          </a:xfrm>
        </p:spPr>
        <p:txBody>
          <a:bodyPr lIns="0" rIns="0"/>
          <a:lstStyle>
            <a:lvl1pPr algn="ctr">
              <a:defRPr>
                <a:solidFill>
                  <a:schemeClr val="bg1"/>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748590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solidFill>
        <a:effectLst/>
      </p:bgPr>
    </p:bg>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xmlns="" id="{3B0E1608-286C-4463-BAB8-679CAC87DDD5}"/>
              </a:ext>
            </a:extLst>
          </p:cNvPr>
          <p:cNvSpPr>
            <a:spLocks noGrp="1"/>
          </p:cNvSpPr>
          <p:nvPr>
            <p:ph type="ftr" sz="quarter" idx="11"/>
          </p:nvPr>
        </p:nvSpPr>
        <p:spPr>
          <a:xfrm rot="16200000">
            <a:off x="7984135" y="3363001"/>
            <a:ext cx="2032016" cy="273915"/>
          </a:xfrm>
        </p:spPr>
        <p:txBody>
          <a:bodyPr/>
          <a:lstStyle>
            <a:lvl1pPr algn="l">
              <a:defRPr>
                <a:solidFill>
                  <a:schemeClr val="bg1">
                    <a:lumMod val="65000"/>
                  </a:schemeClr>
                </a:solidFill>
              </a:defRPr>
            </a:lvl1pPr>
          </a:lstStyle>
          <a:p>
            <a:r>
              <a:rPr lang="en-US"/>
              <a:t>Companyname.com</a:t>
            </a:r>
            <a:endParaRPr lang="en-US" dirty="0"/>
          </a:p>
        </p:txBody>
      </p:sp>
      <p:sp>
        <p:nvSpPr>
          <p:cNvPr id="7" name="Parallelogram 6">
            <a:extLst>
              <a:ext uri="{FF2B5EF4-FFF2-40B4-BE49-F238E27FC236}">
                <a16:creationId xmlns:a16="http://schemas.microsoft.com/office/drawing/2014/main" xmlns="" id="{79A09A6E-5DC7-4B86-8529-E13E5E7BEE53}"/>
              </a:ext>
            </a:extLst>
          </p:cNvPr>
          <p:cNvSpPr/>
          <p:nvPr userDrawn="1"/>
        </p:nvSpPr>
        <p:spPr>
          <a:xfrm rot="5400000" flipH="1">
            <a:off x="8821727" y="4571739"/>
            <a:ext cx="361099" cy="28344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Slide Number Placeholder 3">
            <a:extLst>
              <a:ext uri="{FF2B5EF4-FFF2-40B4-BE49-F238E27FC236}">
                <a16:creationId xmlns:a16="http://schemas.microsoft.com/office/drawing/2014/main" xmlns="" id="{5E92E528-6FE0-41ED-A268-08C684612345}"/>
              </a:ext>
            </a:extLst>
          </p:cNvPr>
          <p:cNvSpPr>
            <a:spLocks noGrp="1"/>
          </p:cNvSpPr>
          <p:nvPr>
            <p:ph type="sldNum" sz="quarter" idx="12"/>
          </p:nvPr>
        </p:nvSpPr>
        <p:spPr>
          <a:xfrm>
            <a:off x="8860557" y="4548691"/>
            <a:ext cx="285764" cy="345317"/>
          </a:xfrm>
        </p:spPr>
        <p:txBody>
          <a:bodyPr lIns="0" rIns="0"/>
          <a:lstStyle>
            <a:lvl1pPr algn="ctr">
              <a:defRPr>
                <a:solidFill>
                  <a:schemeClr val="bg1"/>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3057241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rot="16200000">
            <a:off x="7984135" y="3363001"/>
            <a:ext cx="2032016" cy="273915"/>
          </a:xfrm>
        </p:spPr>
        <p:txBody>
          <a:bodyPr/>
          <a:lstStyle>
            <a:lvl1pPr algn="l">
              <a:defRPr>
                <a:solidFill>
                  <a:schemeClr val="bg1">
                    <a:lumMod val="65000"/>
                  </a:schemeClr>
                </a:solidFill>
              </a:defRPr>
            </a:lvl1pPr>
          </a:lstStyle>
          <a:p>
            <a:r>
              <a:rPr lang="en-US"/>
              <a:t>Companyname.com</a:t>
            </a:r>
            <a:endParaRPr lang="en-US" dirty="0"/>
          </a:p>
        </p:txBody>
      </p:sp>
      <p:sp>
        <p:nvSpPr>
          <p:cNvPr id="5" name="Parallelogram 4">
            <a:extLst>
              <a:ext uri="{FF2B5EF4-FFF2-40B4-BE49-F238E27FC236}">
                <a16:creationId xmlns:a16="http://schemas.microsoft.com/office/drawing/2014/main" xmlns="" id="{70BB84AB-26B0-433A-A4EB-0D84606C96D8}"/>
              </a:ext>
            </a:extLst>
          </p:cNvPr>
          <p:cNvSpPr/>
          <p:nvPr userDrawn="1"/>
        </p:nvSpPr>
        <p:spPr>
          <a:xfrm rot="5400000" flipH="1">
            <a:off x="8821727" y="4571739"/>
            <a:ext cx="361099" cy="28344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12"/>
          </p:nvPr>
        </p:nvSpPr>
        <p:spPr>
          <a:xfrm>
            <a:off x="8867719" y="4548691"/>
            <a:ext cx="285764" cy="345317"/>
          </a:xfrm>
        </p:spPr>
        <p:txBody>
          <a:bodyPr lIns="0" rIns="0"/>
          <a:lstStyle>
            <a:lvl1pPr algn="ctr">
              <a:defRPr>
                <a:solidFill>
                  <a:schemeClr val="bg1"/>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34825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rot="16200000">
            <a:off x="7984135" y="3363001"/>
            <a:ext cx="2032016" cy="273915"/>
          </a:xfrm>
        </p:spPr>
        <p:txBody>
          <a:bodyPr/>
          <a:lstStyle>
            <a:lvl1pPr algn="l">
              <a:defRPr>
                <a:solidFill>
                  <a:schemeClr val="bg1">
                    <a:lumMod val="65000"/>
                  </a:schemeClr>
                </a:solidFill>
              </a:defRPr>
            </a:lvl1pPr>
          </a:lstStyle>
          <a:p>
            <a:r>
              <a:rPr lang="en-US"/>
              <a:t>Companyname.com</a:t>
            </a:r>
            <a:endParaRPr lang="en-US" dirty="0"/>
          </a:p>
        </p:txBody>
      </p:sp>
      <p:sp>
        <p:nvSpPr>
          <p:cNvPr id="5" name="Parallelogram 4">
            <a:extLst>
              <a:ext uri="{FF2B5EF4-FFF2-40B4-BE49-F238E27FC236}">
                <a16:creationId xmlns:a16="http://schemas.microsoft.com/office/drawing/2014/main" xmlns="" id="{70BB84AB-26B0-433A-A4EB-0D84606C96D8}"/>
              </a:ext>
            </a:extLst>
          </p:cNvPr>
          <p:cNvSpPr/>
          <p:nvPr userDrawn="1"/>
        </p:nvSpPr>
        <p:spPr>
          <a:xfrm rot="5400000" flipH="1">
            <a:off x="8821727" y="4571739"/>
            <a:ext cx="361099" cy="28344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12"/>
          </p:nvPr>
        </p:nvSpPr>
        <p:spPr>
          <a:xfrm>
            <a:off x="8867719" y="4548691"/>
            <a:ext cx="285764" cy="345317"/>
          </a:xfrm>
        </p:spPr>
        <p:txBody>
          <a:bodyPr lIns="0" rIns="0"/>
          <a:lstStyle>
            <a:lvl1pPr algn="ctr">
              <a:defRPr>
                <a:solidFill>
                  <a:schemeClr val="bg1"/>
                </a:solidFill>
              </a:defRPr>
            </a:lvl1pPr>
          </a:lstStyle>
          <a:p>
            <a:fld id="{96E69268-9C8B-4EBF-A9EE-DC5DC2D48DC3}" type="slidenum">
              <a:rPr lang="en-US" smtClean="0"/>
              <a:pPr/>
              <a:t>‹#›</a:t>
            </a:fld>
            <a:endParaRPr lang="en-US"/>
          </a:p>
        </p:txBody>
      </p:sp>
      <p:sp>
        <p:nvSpPr>
          <p:cNvPr id="6" name="Freeform: Shape 5">
            <a:extLst>
              <a:ext uri="{FF2B5EF4-FFF2-40B4-BE49-F238E27FC236}">
                <a16:creationId xmlns:a16="http://schemas.microsoft.com/office/drawing/2014/main" xmlns="" id="{23F07EC5-A761-40FF-9170-BCB6AA441601}"/>
              </a:ext>
            </a:extLst>
          </p:cNvPr>
          <p:cNvSpPr/>
          <p:nvPr userDrawn="1"/>
        </p:nvSpPr>
        <p:spPr>
          <a:xfrm>
            <a:off x="1030363" y="-6062"/>
            <a:ext cx="2052764" cy="3130370"/>
          </a:xfrm>
          <a:custGeom>
            <a:avLst/>
            <a:gdLst>
              <a:gd name="connsiteX0" fmla="*/ 0 w 2736306"/>
              <a:gd name="connsiteY0" fmla="*/ 0 h 4173826"/>
              <a:gd name="connsiteX1" fmla="*/ 2736306 w 2736306"/>
              <a:gd name="connsiteY1" fmla="*/ 0 h 4173826"/>
              <a:gd name="connsiteX2" fmla="*/ 2736305 w 2736306"/>
              <a:gd name="connsiteY2" fmla="*/ 2805673 h 4173826"/>
              <a:gd name="connsiteX3" fmla="*/ 1368152 w 2736306"/>
              <a:gd name="connsiteY3" fmla="*/ 4173826 h 4173826"/>
              <a:gd name="connsiteX4" fmla="*/ 1368153 w 2736306"/>
              <a:gd name="connsiteY4" fmla="*/ 4173825 h 4173826"/>
              <a:gd name="connsiteX5" fmla="*/ 0 w 2736306"/>
              <a:gd name="connsiteY5" fmla="*/ 2805672 h 4173826"/>
              <a:gd name="connsiteX6" fmla="*/ 0 w 2736306"/>
              <a:gd name="connsiteY6" fmla="*/ 0 h 417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6306" h="4173826">
                <a:moveTo>
                  <a:pt x="0" y="0"/>
                </a:moveTo>
                <a:lnTo>
                  <a:pt x="2736306" y="0"/>
                </a:lnTo>
                <a:lnTo>
                  <a:pt x="2736305" y="2805673"/>
                </a:lnTo>
                <a:cubicBezTo>
                  <a:pt x="2736305" y="3561283"/>
                  <a:pt x="2123762" y="4173826"/>
                  <a:pt x="1368152" y="4173826"/>
                </a:cubicBezTo>
                <a:lnTo>
                  <a:pt x="1368153" y="4173825"/>
                </a:lnTo>
                <a:cubicBezTo>
                  <a:pt x="612543" y="4173825"/>
                  <a:pt x="0" y="3561282"/>
                  <a:pt x="0" y="2805672"/>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reeform: Shape 6">
            <a:extLst>
              <a:ext uri="{FF2B5EF4-FFF2-40B4-BE49-F238E27FC236}">
                <a16:creationId xmlns:a16="http://schemas.microsoft.com/office/drawing/2014/main" xmlns="" id="{8B1D9789-586B-4C1E-82C8-C85E4F0238E6}"/>
              </a:ext>
            </a:extLst>
          </p:cNvPr>
          <p:cNvSpPr/>
          <p:nvPr userDrawn="1"/>
        </p:nvSpPr>
        <p:spPr>
          <a:xfrm>
            <a:off x="3545618" y="-6062"/>
            <a:ext cx="2052764" cy="3130370"/>
          </a:xfrm>
          <a:custGeom>
            <a:avLst/>
            <a:gdLst>
              <a:gd name="connsiteX0" fmla="*/ 0 w 2736306"/>
              <a:gd name="connsiteY0" fmla="*/ 0 h 4173826"/>
              <a:gd name="connsiteX1" fmla="*/ 2736306 w 2736306"/>
              <a:gd name="connsiteY1" fmla="*/ 0 h 4173826"/>
              <a:gd name="connsiteX2" fmla="*/ 2736305 w 2736306"/>
              <a:gd name="connsiteY2" fmla="*/ 2805673 h 4173826"/>
              <a:gd name="connsiteX3" fmla="*/ 1368152 w 2736306"/>
              <a:gd name="connsiteY3" fmla="*/ 4173826 h 4173826"/>
              <a:gd name="connsiteX4" fmla="*/ 1368153 w 2736306"/>
              <a:gd name="connsiteY4" fmla="*/ 4173825 h 4173826"/>
              <a:gd name="connsiteX5" fmla="*/ 0 w 2736306"/>
              <a:gd name="connsiteY5" fmla="*/ 2805672 h 4173826"/>
              <a:gd name="connsiteX6" fmla="*/ 0 w 2736306"/>
              <a:gd name="connsiteY6" fmla="*/ 0 h 417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6306" h="4173826">
                <a:moveTo>
                  <a:pt x="0" y="0"/>
                </a:moveTo>
                <a:lnTo>
                  <a:pt x="2736306" y="0"/>
                </a:lnTo>
                <a:lnTo>
                  <a:pt x="2736305" y="2805673"/>
                </a:lnTo>
                <a:cubicBezTo>
                  <a:pt x="2736305" y="3561283"/>
                  <a:pt x="2123762" y="4173826"/>
                  <a:pt x="1368152" y="4173826"/>
                </a:cubicBezTo>
                <a:lnTo>
                  <a:pt x="1368153" y="4173825"/>
                </a:lnTo>
                <a:cubicBezTo>
                  <a:pt x="612543" y="4173825"/>
                  <a:pt x="0" y="3561282"/>
                  <a:pt x="0" y="2805672"/>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Freeform: Shape 7">
            <a:extLst>
              <a:ext uri="{FF2B5EF4-FFF2-40B4-BE49-F238E27FC236}">
                <a16:creationId xmlns:a16="http://schemas.microsoft.com/office/drawing/2014/main" xmlns="" id="{72757E2A-DDC2-4B97-831C-C898060124E9}"/>
              </a:ext>
            </a:extLst>
          </p:cNvPr>
          <p:cNvSpPr/>
          <p:nvPr userDrawn="1"/>
        </p:nvSpPr>
        <p:spPr>
          <a:xfrm>
            <a:off x="6060873" y="-6062"/>
            <a:ext cx="2052764" cy="3130370"/>
          </a:xfrm>
          <a:custGeom>
            <a:avLst/>
            <a:gdLst>
              <a:gd name="connsiteX0" fmla="*/ 0 w 2736306"/>
              <a:gd name="connsiteY0" fmla="*/ 0 h 4173826"/>
              <a:gd name="connsiteX1" fmla="*/ 2736306 w 2736306"/>
              <a:gd name="connsiteY1" fmla="*/ 0 h 4173826"/>
              <a:gd name="connsiteX2" fmla="*/ 2736305 w 2736306"/>
              <a:gd name="connsiteY2" fmla="*/ 2805673 h 4173826"/>
              <a:gd name="connsiteX3" fmla="*/ 1368152 w 2736306"/>
              <a:gd name="connsiteY3" fmla="*/ 4173826 h 4173826"/>
              <a:gd name="connsiteX4" fmla="*/ 1368153 w 2736306"/>
              <a:gd name="connsiteY4" fmla="*/ 4173825 h 4173826"/>
              <a:gd name="connsiteX5" fmla="*/ 0 w 2736306"/>
              <a:gd name="connsiteY5" fmla="*/ 2805672 h 4173826"/>
              <a:gd name="connsiteX6" fmla="*/ 0 w 2736306"/>
              <a:gd name="connsiteY6" fmla="*/ 0 h 417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6306" h="4173826">
                <a:moveTo>
                  <a:pt x="0" y="0"/>
                </a:moveTo>
                <a:lnTo>
                  <a:pt x="2736306" y="0"/>
                </a:lnTo>
                <a:lnTo>
                  <a:pt x="2736305" y="2805673"/>
                </a:lnTo>
                <a:cubicBezTo>
                  <a:pt x="2736305" y="3561283"/>
                  <a:pt x="2123762" y="4173826"/>
                  <a:pt x="1368152" y="4173826"/>
                </a:cubicBezTo>
                <a:lnTo>
                  <a:pt x="1368153" y="4173825"/>
                </a:lnTo>
                <a:cubicBezTo>
                  <a:pt x="612543" y="4173825"/>
                  <a:pt x="0" y="3561282"/>
                  <a:pt x="0" y="2805672"/>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Picture Placeholder 11">
            <a:extLst>
              <a:ext uri="{FF2B5EF4-FFF2-40B4-BE49-F238E27FC236}">
                <a16:creationId xmlns:a16="http://schemas.microsoft.com/office/drawing/2014/main" xmlns="" id="{183D8352-808F-40B8-B5C0-D1ABBF0DCE92}"/>
              </a:ext>
            </a:extLst>
          </p:cNvPr>
          <p:cNvSpPr>
            <a:spLocks noGrp="1"/>
          </p:cNvSpPr>
          <p:nvPr>
            <p:ph type="pic" sz="quarter" idx="13"/>
          </p:nvPr>
        </p:nvSpPr>
        <p:spPr>
          <a:xfrm>
            <a:off x="1199272" y="1259681"/>
            <a:ext cx="1714947" cy="1714500"/>
          </a:xfrm>
          <a:prstGeom prst="ellipse">
            <a:avLst/>
          </a:prstGeom>
          <a:solidFill>
            <a:schemeClr val="bg1"/>
          </a:solidFill>
        </p:spPr>
        <p:txBody>
          <a:bodyPr>
            <a:normAutofit/>
          </a:bodyPr>
          <a:lstStyle>
            <a:lvl1pPr marL="0" indent="0" algn="ctr">
              <a:buNone/>
              <a:defRPr sz="1800"/>
            </a:lvl1pPr>
          </a:lstStyle>
          <a:p>
            <a:endParaRPr lang="en-IN"/>
          </a:p>
        </p:txBody>
      </p:sp>
      <p:sp>
        <p:nvSpPr>
          <p:cNvPr id="14" name="Picture Placeholder 11">
            <a:extLst>
              <a:ext uri="{FF2B5EF4-FFF2-40B4-BE49-F238E27FC236}">
                <a16:creationId xmlns:a16="http://schemas.microsoft.com/office/drawing/2014/main" xmlns="" id="{73A97340-9C59-4AB4-A4C2-C24133DFACB5}"/>
              </a:ext>
            </a:extLst>
          </p:cNvPr>
          <p:cNvSpPr>
            <a:spLocks noGrp="1"/>
          </p:cNvSpPr>
          <p:nvPr>
            <p:ph type="pic" sz="quarter" idx="14"/>
          </p:nvPr>
        </p:nvSpPr>
        <p:spPr>
          <a:xfrm>
            <a:off x="3709330" y="1259681"/>
            <a:ext cx="1714947" cy="1714500"/>
          </a:xfrm>
          <a:prstGeom prst="ellipse">
            <a:avLst/>
          </a:prstGeom>
          <a:solidFill>
            <a:schemeClr val="bg1"/>
          </a:solidFill>
        </p:spPr>
        <p:txBody>
          <a:bodyPr>
            <a:normAutofit/>
          </a:bodyPr>
          <a:lstStyle>
            <a:lvl1pPr marL="0" indent="0" algn="ctr">
              <a:buNone/>
              <a:defRPr sz="1800"/>
            </a:lvl1pPr>
          </a:lstStyle>
          <a:p>
            <a:endParaRPr lang="en-IN"/>
          </a:p>
        </p:txBody>
      </p:sp>
      <p:sp>
        <p:nvSpPr>
          <p:cNvPr id="15" name="Picture Placeholder 11">
            <a:extLst>
              <a:ext uri="{FF2B5EF4-FFF2-40B4-BE49-F238E27FC236}">
                <a16:creationId xmlns:a16="http://schemas.microsoft.com/office/drawing/2014/main" xmlns="" id="{C1E3FA2D-8ECF-4784-996E-4947BA672650}"/>
              </a:ext>
            </a:extLst>
          </p:cNvPr>
          <p:cNvSpPr>
            <a:spLocks noGrp="1"/>
          </p:cNvSpPr>
          <p:nvPr>
            <p:ph type="pic" sz="quarter" idx="15"/>
          </p:nvPr>
        </p:nvSpPr>
        <p:spPr>
          <a:xfrm>
            <a:off x="6234978" y="1259681"/>
            <a:ext cx="1714947" cy="1714500"/>
          </a:xfrm>
          <a:prstGeom prst="ellipse">
            <a:avLst/>
          </a:prstGeom>
          <a:solidFill>
            <a:schemeClr val="bg1"/>
          </a:solidFill>
        </p:spPr>
        <p:txBody>
          <a:bodyPr>
            <a:normAutofit/>
          </a:bodyPr>
          <a:lstStyle>
            <a:lvl1pPr marL="0" indent="0" algn="ctr">
              <a:buNone/>
              <a:defRPr sz="1800"/>
            </a:lvl1pPr>
          </a:lstStyle>
          <a:p>
            <a:endParaRPr lang="en-IN"/>
          </a:p>
        </p:txBody>
      </p:sp>
    </p:spTree>
    <p:extLst>
      <p:ext uri="{BB962C8B-B14F-4D97-AF65-F5344CB8AC3E}">
        <p14:creationId xmlns:p14="http://schemas.microsoft.com/office/powerpoint/2010/main" val="1153689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2">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rot="16200000">
            <a:off x="7984135" y="3363001"/>
            <a:ext cx="2032016" cy="273915"/>
          </a:xfrm>
        </p:spPr>
        <p:txBody>
          <a:bodyPr/>
          <a:lstStyle>
            <a:lvl1pPr algn="l">
              <a:defRPr>
                <a:solidFill>
                  <a:schemeClr val="accent1">
                    <a:lumMod val="20000"/>
                    <a:lumOff val="80000"/>
                  </a:schemeClr>
                </a:solidFill>
              </a:defRPr>
            </a:lvl1pPr>
          </a:lstStyle>
          <a:p>
            <a:r>
              <a:rPr lang="en-US"/>
              <a:t>Companyname.com</a:t>
            </a:r>
            <a:endParaRPr lang="en-US" dirty="0"/>
          </a:p>
        </p:txBody>
      </p:sp>
      <p:sp>
        <p:nvSpPr>
          <p:cNvPr id="5" name="Parallelogram 4">
            <a:extLst>
              <a:ext uri="{FF2B5EF4-FFF2-40B4-BE49-F238E27FC236}">
                <a16:creationId xmlns:a16="http://schemas.microsoft.com/office/drawing/2014/main" xmlns="" id="{70BB84AB-26B0-433A-A4EB-0D84606C96D8}"/>
              </a:ext>
            </a:extLst>
          </p:cNvPr>
          <p:cNvSpPr/>
          <p:nvPr userDrawn="1"/>
        </p:nvSpPr>
        <p:spPr>
          <a:xfrm rot="5400000" flipH="1">
            <a:off x="8821727" y="4571739"/>
            <a:ext cx="361099" cy="28344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12"/>
          </p:nvPr>
        </p:nvSpPr>
        <p:spPr>
          <a:xfrm>
            <a:off x="8867719" y="4548691"/>
            <a:ext cx="285764" cy="345317"/>
          </a:xfrm>
        </p:spPr>
        <p:txBody>
          <a:bodyPr lIns="0" rIns="0"/>
          <a:lstStyle>
            <a:lvl1pPr algn="ctr">
              <a:defRPr>
                <a:solidFill>
                  <a:schemeClr val="bg1"/>
                </a:solidFill>
              </a:defRPr>
            </a:lvl1pPr>
          </a:lstStyle>
          <a:p>
            <a:fld id="{96E69268-9C8B-4EBF-A9EE-DC5DC2D48DC3}" type="slidenum">
              <a:rPr lang="en-US" smtClean="0"/>
              <a:pPr/>
              <a:t>‹#›</a:t>
            </a:fld>
            <a:endParaRPr lang="en-US"/>
          </a:p>
        </p:txBody>
      </p:sp>
      <p:sp>
        <p:nvSpPr>
          <p:cNvPr id="9" name="Picture Placeholder 8">
            <a:extLst>
              <a:ext uri="{FF2B5EF4-FFF2-40B4-BE49-F238E27FC236}">
                <a16:creationId xmlns:a16="http://schemas.microsoft.com/office/drawing/2014/main" xmlns="" id="{57CCD39A-151A-4311-AAD5-9897DC8F013B}"/>
              </a:ext>
            </a:extLst>
          </p:cNvPr>
          <p:cNvSpPr>
            <a:spLocks noGrp="1"/>
          </p:cNvSpPr>
          <p:nvPr>
            <p:ph type="pic" sz="quarter" idx="13"/>
          </p:nvPr>
        </p:nvSpPr>
        <p:spPr>
          <a:xfrm>
            <a:off x="2545743" y="1242107"/>
            <a:ext cx="1295737" cy="1296591"/>
          </a:xfrm>
          <a:solidFill>
            <a:schemeClr val="bg1"/>
          </a:solidFill>
        </p:spPr>
        <p:txBody>
          <a:bodyPr anchor="ctr">
            <a:normAutofit/>
          </a:bodyPr>
          <a:lstStyle>
            <a:lvl1pPr marL="0" indent="0" algn="ctr">
              <a:buFontTx/>
              <a:buNone/>
              <a:defRPr sz="1500"/>
            </a:lvl1pPr>
          </a:lstStyle>
          <a:p>
            <a:endParaRPr lang="en-IN"/>
          </a:p>
        </p:txBody>
      </p:sp>
      <p:sp>
        <p:nvSpPr>
          <p:cNvPr id="16" name="Picture Placeholder 8">
            <a:extLst>
              <a:ext uri="{FF2B5EF4-FFF2-40B4-BE49-F238E27FC236}">
                <a16:creationId xmlns:a16="http://schemas.microsoft.com/office/drawing/2014/main" xmlns="" id="{D45E8599-948B-4559-9CCE-94A9655D9F9E}"/>
              </a:ext>
            </a:extLst>
          </p:cNvPr>
          <p:cNvSpPr>
            <a:spLocks noGrp="1"/>
          </p:cNvSpPr>
          <p:nvPr>
            <p:ph type="pic" sz="quarter" idx="14"/>
          </p:nvPr>
        </p:nvSpPr>
        <p:spPr>
          <a:xfrm>
            <a:off x="1288116" y="2537460"/>
            <a:ext cx="1787232" cy="1788410"/>
          </a:xfrm>
          <a:solidFill>
            <a:schemeClr val="bg1"/>
          </a:solidFill>
        </p:spPr>
        <p:txBody>
          <a:bodyPr anchor="ctr">
            <a:normAutofit/>
          </a:bodyPr>
          <a:lstStyle>
            <a:lvl1pPr marL="0" indent="0" algn="ctr">
              <a:buFontTx/>
              <a:buNone/>
              <a:defRPr sz="1500"/>
            </a:lvl1pPr>
          </a:lstStyle>
          <a:p>
            <a:endParaRPr lang="en-IN"/>
          </a:p>
        </p:txBody>
      </p:sp>
      <p:sp>
        <p:nvSpPr>
          <p:cNvPr id="17" name="Picture Placeholder 8">
            <a:extLst>
              <a:ext uri="{FF2B5EF4-FFF2-40B4-BE49-F238E27FC236}">
                <a16:creationId xmlns:a16="http://schemas.microsoft.com/office/drawing/2014/main" xmlns="" id="{B1CDF8DF-4C6D-4BBB-B5FE-AB64B29B3C2E}"/>
              </a:ext>
            </a:extLst>
          </p:cNvPr>
          <p:cNvSpPr>
            <a:spLocks noGrp="1"/>
          </p:cNvSpPr>
          <p:nvPr>
            <p:ph type="pic" sz="quarter" idx="15"/>
          </p:nvPr>
        </p:nvSpPr>
        <p:spPr>
          <a:xfrm>
            <a:off x="0" y="2536222"/>
            <a:ext cx="1295737" cy="1296591"/>
          </a:xfrm>
          <a:solidFill>
            <a:schemeClr val="bg1"/>
          </a:solidFill>
        </p:spPr>
        <p:txBody>
          <a:bodyPr anchor="ctr">
            <a:normAutofit/>
          </a:bodyPr>
          <a:lstStyle>
            <a:lvl1pPr marL="0" indent="0" algn="ctr">
              <a:buFontTx/>
              <a:buNone/>
              <a:defRPr sz="1500"/>
            </a:lvl1pPr>
          </a:lstStyle>
          <a:p>
            <a:endParaRPr lang="en-IN"/>
          </a:p>
        </p:txBody>
      </p:sp>
      <p:sp>
        <p:nvSpPr>
          <p:cNvPr id="18" name="Picture Placeholder 8">
            <a:extLst>
              <a:ext uri="{FF2B5EF4-FFF2-40B4-BE49-F238E27FC236}">
                <a16:creationId xmlns:a16="http://schemas.microsoft.com/office/drawing/2014/main" xmlns="" id="{DC7B94B1-B4CA-4D90-AC0E-C42355097139}"/>
              </a:ext>
            </a:extLst>
          </p:cNvPr>
          <p:cNvSpPr>
            <a:spLocks noGrp="1"/>
          </p:cNvSpPr>
          <p:nvPr>
            <p:ph type="pic" sz="quarter" idx="16"/>
          </p:nvPr>
        </p:nvSpPr>
        <p:spPr>
          <a:xfrm>
            <a:off x="-7622" y="0"/>
            <a:ext cx="2553365" cy="2537460"/>
          </a:xfrm>
          <a:solidFill>
            <a:schemeClr val="bg1"/>
          </a:solidFill>
        </p:spPr>
        <p:txBody>
          <a:bodyPr anchor="ctr">
            <a:normAutofit/>
          </a:bodyPr>
          <a:lstStyle>
            <a:lvl1pPr marL="0" indent="0" algn="ctr">
              <a:buFontTx/>
              <a:buNone/>
              <a:defRPr sz="1500"/>
            </a:lvl1pPr>
          </a:lstStyle>
          <a:p>
            <a:endParaRPr lang="en-IN"/>
          </a:p>
        </p:txBody>
      </p:sp>
      <p:sp>
        <p:nvSpPr>
          <p:cNvPr id="19" name="Picture Placeholder 8">
            <a:extLst>
              <a:ext uri="{FF2B5EF4-FFF2-40B4-BE49-F238E27FC236}">
                <a16:creationId xmlns:a16="http://schemas.microsoft.com/office/drawing/2014/main" xmlns="" id="{388D47CE-4DB8-42F0-B472-CD3E33E5FC2B}"/>
              </a:ext>
            </a:extLst>
          </p:cNvPr>
          <p:cNvSpPr>
            <a:spLocks noGrp="1"/>
          </p:cNvSpPr>
          <p:nvPr>
            <p:ph type="pic" sz="quarter" idx="17"/>
          </p:nvPr>
        </p:nvSpPr>
        <p:spPr>
          <a:xfrm>
            <a:off x="2545743" y="0"/>
            <a:ext cx="1295737" cy="1250918"/>
          </a:xfrm>
          <a:solidFill>
            <a:schemeClr val="bg1"/>
          </a:solidFill>
        </p:spPr>
        <p:txBody>
          <a:bodyPr anchor="ctr">
            <a:normAutofit/>
          </a:bodyPr>
          <a:lstStyle>
            <a:lvl1pPr marL="0" indent="0" algn="ctr">
              <a:buFontTx/>
              <a:buNone/>
              <a:defRPr sz="1500"/>
            </a:lvl1pPr>
          </a:lstStyle>
          <a:p>
            <a:endParaRPr lang="en-IN"/>
          </a:p>
        </p:txBody>
      </p:sp>
      <p:sp>
        <p:nvSpPr>
          <p:cNvPr id="20" name="Picture Placeholder 8">
            <a:extLst>
              <a:ext uri="{FF2B5EF4-FFF2-40B4-BE49-F238E27FC236}">
                <a16:creationId xmlns:a16="http://schemas.microsoft.com/office/drawing/2014/main" xmlns="" id="{6FC5FF1D-C08F-43D1-BD53-6F3D41F94690}"/>
              </a:ext>
            </a:extLst>
          </p:cNvPr>
          <p:cNvSpPr>
            <a:spLocks noGrp="1"/>
          </p:cNvSpPr>
          <p:nvPr>
            <p:ph type="pic" sz="quarter" idx="18"/>
          </p:nvPr>
        </p:nvSpPr>
        <p:spPr>
          <a:xfrm>
            <a:off x="3841481" y="746760"/>
            <a:ext cx="1787232" cy="1788410"/>
          </a:xfrm>
          <a:solidFill>
            <a:schemeClr val="bg1"/>
          </a:solidFill>
        </p:spPr>
        <p:txBody>
          <a:bodyPr anchor="ctr">
            <a:normAutofit/>
          </a:bodyPr>
          <a:lstStyle>
            <a:lvl1pPr marL="0" indent="0" algn="ctr">
              <a:buFontTx/>
              <a:buNone/>
              <a:defRPr sz="1500"/>
            </a:lvl1pPr>
          </a:lstStyle>
          <a:p>
            <a:endParaRPr lang="en-IN"/>
          </a:p>
        </p:txBody>
      </p:sp>
      <p:sp>
        <p:nvSpPr>
          <p:cNvPr id="21" name="Picture Placeholder 8">
            <a:extLst>
              <a:ext uri="{FF2B5EF4-FFF2-40B4-BE49-F238E27FC236}">
                <a16:creationId xmlns:a16="http://schemas.microsoft.com/office/drawing/2014/main" xmlns="" id="{34AF6CD0-D896-4312-9A52-F451CD4F12BD}"/>
              </a:ext>
            </a:extLst>
          </p:cNvPr>
          <p:cNvSpPr>
            <a:spLocks noGrp="1"/>
          </p:cNvSpPr>
          <p:nvPr>
            <p:ph type="pic" sz="quarter" idx="19"/>
          </p:nvPr>
        </p:nvSpPr>
        <p:spPr>
          <a:xfrm>
            <a:off x="3071660" y="2543842"/>
            <a:ext cx="1295737" cy="1296591"/>
          </a:xfrm>
          <a:solidFill>
            <a:schemeClr val="bg1"/>
          </a:solidFill>
        </p:spPr>
        <p:txBody>
          <a:bodyPr anchor="ctr">
            <a:normAutofit/>
          </a:bodyPr>
          <a:lstStyle>
            <a:lvl1pPr marL="0" indent="0" algn="ctr">
              <a:buFontTx/>
              <a:buNone/>
              <a:defRPr sz="1500"/>
            </a:lvl1pPr>
          </a:lstStyle>
          <a:p>
            <a:endParaRPr lang="en-IN"/>
          </a:p>
        </p:txBody>
      </p:sp>
      <p:sp>
        <p:nvSpPr>
          <p:cNvPr id="22" name="Picture Placeholder 8">
            <a:extLst>
              <a:ext uri="{FF2B5EF4-FFF2-40B4-BE49-F238E27FC236}">
                <a16:creationId xmlns:a16="http://schemas.microsoft.com/office/drawing/2014/main" xmlns="" id="{01E8ABB7-9BE6-4738-9B41-BAB211F14E22}"/>
              </a:ext>
            </a:extLst>
          </p:cNvPr>
          <p:cNvSpPr>
            <a:spLocks noGrp="1"/>
          </p:cNvSpPr>
          <p:nvPr>
            <p:ph type="pic" sz="quarter" idx="20"/>
          </p:nvPr>
        </p:nvSpPr>
        <p:spPr>
          <a:xfrm>
            <a:off x="0" y="3833870"/>
            <a:ext cx="1295737" cy="1311007"/>
          </a:xfrm>
          <a:solidFill>
            <a:schemeClr val="bg1"/>
          </a:solidFill>
        </p:spPr>
        <p:txBody>
          <a:bodyPr anchor="ctr">
            <a:normAutofit/>
          </a:bodyPr>
          <a:lstStyle>
            <a:lvl1pPr marL="0" indent="0" algn="ctr">
              <a:buFontTx/>
              <a:buNone/>
              <a:defRPr sz="1500"/>
            </a:lvl1pPr>
          </a:lstStyle>
          <a:p>
            <a:endParaRPr lang="en-IN"/>
          </a:p>
        </p:txBody>
      </p:sp>
    </p:spTree>
    <p:extLst>
      <p:ext uri="{BB962C8B-B14F-4D97-AF65-F5344CB8AC3E}">
        <p14:creationId xmlns:p14="http://schemas.microsoft.com/office/powerpoint/2010/main" val="848754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services">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22669B8A-DAD5-452B-9F30-E4E02B54F24A}"/>
              </a:ext>
            </a:extLst>
          </p:cNvPr>
          <p:cNvSpPr/>
          <p:nvPr userDrawn="1"/>
        </p:nvSpPr>
        <p:spPr>
          <a:xfrm>
            <a:off x="1" y="1356615"/>
            <a:ext cx="4092100" cy="2430270"/>
          </a:xfrm>
          <a:custGeom>
            <a:avLst/>
            <a:gdLst>
              <a:gd name="connsiteX0" fmla="*/ 0 w 5454713"/>
              <a:gd name="connsiteY0" fmla="*/ 0 h 3240360"/>
              <a:gd name="connsiteX1" fmla="*/ 3834533 w 5454713"/>
              <a:gd name="connsiteY1" fmla="*/ 0 h 3240360"/>
              <a:gd name="connsiteX2" fmla="*/ 5454713 w 5454713"/>
              <a:gd name="connsiteY2" fmla="*/ 1620180 h 3240360"/>
              <a:gd name="connsiteX3" fmla="*/ 3834533 w 5454713"/>
              <a:gd name="connsiteY3" fmla="*/ 3240360 h 3240360"/>
              <a:gd name="connsiteX4" fmla="*/ 0 w 5454713"/>
              <a:gd name="connsiteY4" fmla="*/ 3240360 h 324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4713" h="3240360">
                <a:moveTo>
                  <a:pt x="0" y="0"/>
                </a:moveTo>
                <a:lnTo>
                  <a:pt x="3834533" y="0"/>
                </a:lnTo>
                <a:cubicBezTo>
                  <a:pt x="4729334" y="0"/>
                  <a:pt x="5454713" y="725379"/>
                  <a:pt x="5454713" y="1620180"/>
                </a:cubicBezTo>
                <a:cubicBezTo>
                  <a:pt x="5454713" y="2514981"/>
                  <a:pt x="4729334" y="3240360"/>
                  <a:pt x="3834533" y="3240360"/>
                </a:cubicBezTo>
                <a:lnTo>
                  <a:pt x="0" y="32403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Picture Placeholder 7">
            <a:extLst>
              <a:ext uri="{FF2B5EF4-FFF2-40B4-BE49-F238E27FC236}">
                <a16:creationId xmlns:a16="http://schemas.microsoft.com/office/drawing/2014/main" xmlns="" id="{5FCE2F8F-3707-47BA-A0A0-B98410798254}"/>
              </a:ext>
            </a:extLst>
          </p:cNvPr>
          <p:cNvSpPr>
            <a:spLocks noGrp="1"/>
          </p:cNvSpPr>
          <p:nvPr>
            <p:ph type="pic" sz="quarter" idx="10"/>
          </p:nvPr>
        </p:nvSpPr>
        <p:spPr>
          <a:xfrm>
            <a:off x="1865862" y="1564862"/>
            <a:ext cx="2044216" cy="2043684"/>
          </a:xfrm>
          <a:prstGeom prst="ellipse">
            <a:avLst/>
          </a:prstGeom>
          <a:solidFill>
            <a:schemeClr val="bg1"/>
          </a:solidFill>
        </p:spPr>
        <p:txBody>
          <a:bodyPr anchor="ctr"/>
          <a:lstStyle>
            <a:lvl1pPr marL="0" indent="0" algn="ctr">
              <a:buFontTx/>
              <a:buNone/>
              <a:defRPr/>
            </a:lvl1pPr>
          </a:lstStyle>
          <a:p>
            <a:endParaRPr lang="en-IN"/>
          </a:p>
        </p:txBody>
      </p:sp>
    </p:spTree>
    <p:extLst>
      <p:ext uri="{BB962C8B-B14F-4D97-AF65-F5344CB8AC3E}">
        <p14:creationId xmlns:p14="http://schemas.microsoft.com/office/powerpoint/2010/main" val="3700342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701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36F9BD5-56EA-4D28-B10E-AEEDD3F28486}"/>
              </a:ext>
            </a:extLst>
          </p:cNvPr>
          <p:cNvSpPr>
            <a:spLocks noGrp="1"/>
          </p:cNvSpPr>
          <p:nvPr>
            <p:ph type="pic" sz="quarter" idx="10"/>
          </p:nvPr>
        </p:nvSpPr>
        <p:spPr>
          <a:xfrm>
            <a:off x="0" y="0"/>
            <a:ext cx="9144000" cy="5143500"/>
          </a:xfrm>
        </p:spPr>
        <p:txBody>
          <a:bodyPr anchor="ctr"/>
          <a:lstStyle>
            <a:lvl1pPr marL="0" indent="0" algn="ctr">
              <a:buNone/>
              <a:defRPr/>
            </a:lvl1pPr>
          </a:lstStyle>
          <a:p>
            <a:endParaRPr lang="en-IN"/>
          </a:p>
        </p:txBody>
      </p:sp>
    </p:spTree>
    <p:extLst>
      <p:ext uri="{BB962C8B-B14F-4D97-AF65-F5344CB8AC3E}">
        <p14:creationId xmlns:p14="http://schemas.microsoft.com/office/powerpoint/2010/main" val="160907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25"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25"/>
            </a:lvl1pPr>
            <a:lvl2pPr>
              <a:defRPr sz="2775"/>
            </a:lvl2pPr>
            <a:lvl3pPr>
              <a:defRPr sz="240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25"/>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686144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25"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25"/>
            </a:lvl1pPr>
            <a:lvl2pPr marL="457120" indent="0">
              <a:buNone/>
              <a:defRPr sz="2775"/>
            </a:lvl2pPr>
            <a:lvl3pPr marL="914240" indent="0">
              <a:buNone/>
              <a:defRPr sz="2400"/>
            </a:lvl3pPr>
            <a:lvl4pPr marL="1371360" indent="0">
              <a:buNone/>
              <a:defRPr sz="2025"/>
            </a:lvl4pPr>
            <a:lvl5pPr marL="1828480" indent="0">
              <a:buNone/>
              <a:defRPr sz="2025"/>
            </a:lvl5pPr>
            <a:lvl6pPr marL="2285600" indent="0">
              <a:buNone/>
              <a:defRPr sz="2025"/>
            </a:lvl6pPr>
            <a:lvl7pPr marL="2742720" indent="0">
              <a:buNone/>
              <a:defRPr sz="2025"/>
            </a:lvl7pPr>
            <a:lvl8pPr marL="3199840" indent="0">
              <a:buNone/>
              <a:defRPr sz="2025"/>
            </a:lvl8pPr>
            <a:lvl9pPr marL="3656960" indent="0">
              <a:buNone/>
              <a:defRPr sz="2025"/>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25"/>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83531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47675" y="1168400"/>
            <a:ext cx="4038600" cy="2827734"/>
          </a:xfrm>
        </p:spPr>
        <p:txBody>
          <a:bodyPr/>
          <a:lstStyle>
            <a:lvl1pPr>
              <a:defRPr sz="2800"/>
            </a:lvl1pPr>
            <a:lvl2pPr>
              <a:defRPr sz="2400">
                <a:solidFill>
                  <a:srgbClr val="333333"/>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6613" y="1168400"/>
            <a:ext cx="4038600" cy="28451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4805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870819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33947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4" name="Content Placeholder 3"/>
          <p:cNvSpPr>
            <a:spLocks noGrp="1"/>
          </p:cNvSpPr>
          <p:nvPr>
            <p:ph sz="half" idx="2"/>
          </p:nvPr>
        </p:nvSpPr>
        <p:spPr>
          <a:xfrm>
            <a:off x="447675" y="1168400"/>
            <a:ext cx="4041775" cy="28451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1168400"/>
            <a:ext cx="4037013" cy="28451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587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58B"/>
                </a:solidFill>
              </a:defRPr>
            </a:lvl1pPr>
          </a:lstStyle>
          <a:p>
            <a:r>
              <a:rPr lang="en-US" dirty="0"/>
              <a:t>Click to edit Master title style</a:t>
            </a:r>
          </a:p>
        </p:txBody>
      </p:sp>
    </p:spTree>
    <p:extLst>
      <p:ext uri="{BB962C8B-B14F-4D97-AF65-F5344CB8AC3E}">
        <p14:creationId xmlns:p14="http://schemas.microsoft.com/office/powerpoint/2010/main" val="331614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8163" y="1168400"/>
            <a:ext cx="8229600" cy="683684"/>
          </a:xfrm>
        </p:spPr>
        <p:txBody>
          <a:bodyPr/>
          <a:lstStyle>
            <a:lvl1pPr>
              <a:defRPr>
                <a:solidFill>
                  <a:srgbClr val="612916"/>
                </a:solidFill>
              </a:defRPr>
            </a:lvl1pPr>
          </a:lstStyle>
          <a:p>
            <a:r>
              <a:rPr lang="en-US" dirty="0"/>
              <a:t>SECTION</a:t>
            </a:r>
          </a:p>
        </p:txBody>
      </p:sp>
    </p:spTree>
    <p:extLst>
      <p:ext uri="{BB962C8B-B14F-4D97-AF65-F5344CB8AC3E}">
        <p14:creationId xmlns:p14="http://schemas.microsoft.com/office/powerpoint/2010/main" val="167637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58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4724"/>
            <a:ext cx="3008313" cy="682626"/>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74725"/>
            <a:ext cx="5111750" cy="36198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749425"/>
            <a:ext cx="3008313" cy="2845198"/>
          </a:xfrm>
        </p:spPr>
        <p:txBody>
          <a:bodyPr/>
          <a:lstStyle>
            <a:lvl1pPr marL="0" indent="0">
              <a:buNone/>
              <a:defRPr sz="1400">
                <a:solidFill>
                  <a:srgbClr val="33333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8068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0863" y="31940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0863" y="436563"/>
            <a:ext cx="5486400" cy="268525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0863" y="367784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885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tif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5613" y="284163"/>
            <a:ext cx="8229600" cy="68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5613" y="1168400"/>
            <a:ext cx="8229600" cy="296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userDrawn="1"/>
        </p:nvSpPr>
        <p:spPr>
          <a:xfrm>
            <a:off x="0" y="0"/>
            <a:ext cx="91440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1" name="TextBox 9"/>
          <p:cNvSpPr txBox="1">
            <a:spLocks noChangeArrowheads="1"/>
          </p:cNvSpPr>
          <p:nvPr userDrawn="1"/>
        </p:nvSpPr>
        <p:spPr bwMode="auto">
          <a:xfrm>
            <a:off x="4025251" y="4431771"/>
            <a:ext cx="1128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400" b="1" dirty="0">
                <a:solidFill>
                  <a:srgbClr val="DE7C00"/>
                </a:solidFill>
                <a:latin typeface="Arial" panose="020B0604020202020204" pitchFamily="34" charset="0"/>
              </a:rPr>
              <a:t>#AALL19</a:t>
            </a:r>
          </a:p>
        </p:txBody>
      </p:sp>
      <p:pic>
        <p:nvPicPr>
          <p:cNvPr id="11" name="Picture 10" descr="AALL_Vert_Logo_RGB_TM_300px.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976537" y="4120960"/>
            <a:ext cx="1938867" cy="930656"/>
          </a:xfrm>
          <a:prstGeom prst="rect">
            <a:avLst/>
          </a:prstGeom>
        </p:spPr>
      </p:pic>
      <p:pic>
        <p:nvPicPr>
          <p:cNvPr id="6" name="Picture 5" descr="A close up of a logo&#10;&#10;Description automatically generated">
            <a:extLst>
              <a:ext uri="{FF2B5EF4-FFF2-40B4-BE49-F238E27FC236}">
                <a16:creationId xmlns:a16="http://schemas.microsoft.com/office/drawing/2014/main" xmlns="" id="{E470F9BC-02E9-DA42-8C33-7ABEC34C705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31092" y="4005017"/>
            <a:ext cx="1242679" cy="1035565"/>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82" r:id="rId2"/>
    <p:sldLayoutId id="2147483684" r:id="rId3"/>
    <p:sldLayoutId id="2147483685" r:id="rId4"/>
    <p:sldLayoutId id="2147483686" r:id="rId5"/>
    <p:sldLayoutId id="2147483691" r:id="rId6"/>
    <p:sldLayoutId id="2147483687" r:id="rId7"/>
    <p:sldLayoutId id="2147483690" r:id="rId8"/>
    <p:sldLayoutId id="2147483688" r:id="rId9"/>
  </p:sldLayoutIdLst>
  <p:txStyles>
    <p:titleStyle>
      <a:lvl1pPr algn="ctr" rtl="0" eaLnBrk="0" fontAlgn="base" hangingPunct="0">
        <a:spcBef>
          <a:spcPct val="0"/>
        </a:spcBef>
        <a:spcAft>
          <a:spcPct val="0"/>
        </a:spcAft>
        <a:defRPr sz="4400" kern="1200">
          <a:solidFill>
            <a:srgbClr val="00558B"/>
          </a:solidFill>
          <a:latin typeface="Arial"/>
          <a:ea typeface="+mj-ea"/>
          <a:cs typeface="Arial"/>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333333"/>
          </a:solidFill>
          <a:latin typeface="Arial"/>
          <a:ea typeface="+mn-ea"/>
          <a:cs typeface="Arial"/>
        </a:defRPr>
      </a:lvl1pPr>
      <a:lvl2pPr marL="742950" indent="-285750" algn="l" rtl="0" eaLnBrk="0" fontAlgn="base" hangingPunct="0">
        <a:spcBef>
          <a:spcPct val="20000"/>
        </a:spcBef>
        <a:spcAft>
          <a:spcPct val="0"/>
        </a:spcAft>
        <a:buFont typeface="Arial" charset="0"/>
        <a:buChar char="–"/>
        <a:defRPr sz="2800" kern="1200">
          <a:solidFill>
            <a:srgbClr val="333333"/>
          </a:solidFill>
          <a:latin typeface="Arial"/>
          <a:ea typeface="+mn-ea"/>
          <a:cs typeface="Arial"/>
        </a:defRPr>
      </a:lvl2pPr>
      <a:lvl3pPr marL="1143000" indent="-228600" algn="l" rtl="0" eaLnBrk="0" fontAlgn="base" hangingPunct="0">
        <a:spcBef>
          <a:spcPct val="20000"/>
        </a:spcBef>
        <a:spcAft>
          <a:spcPct val="0"/>
        </a:spcAft>
        <a:buFont typeface="Arial" charset="0"/>
        <a:buChar char="•"/>
        <a:defRPr sz="2400" kern="1200">
          <a:solidFill>
            <a:srgbClr val="333333"/>
          </a:solidFill>
          <a:latin typeface="Arial"/>
          <a:ea typeface="+mn-ea"/>
          <a:cs typeface="Arial"/>
        </a:defRPr>
      </a:lvl3pPr>
      <a:lvl4pPr marL="1600200" indent="-228600" algn="l" rtl="0" eaLnBrk="0" fontAlgn="base" hangingPunct="0">
        <a:spcBef>
          <a:spcPct val="20000"/>
        </a:spcBef>
        <a:spcAft>
          <a:spcPct val="0"/>
        </a:spcAft>
        <a:buFont typeface="Arial" charset="0"/>
        <a:buChar char="–"/>
        <a:defRPr sz="2000" kern="1200">
          <a:solidFill>
            <a:srgbClr val="333333"/>
          </a:solidFill>
          <a:latin typeface="Arial"/>
          <a:ea typeface="+mn-ea"/>
          <a:cs typeface="Arial"/>
        </a:defRPr>
      </a:lvl4pPr>
      <a:lvl5pPr marL="2057400" indent="-228600" algn="l" rtl="0" eaLnBrk="0" fontAlgn="base" hangingPunct="0">
        <a:spcBef>
          <a:spcPct val="20000"/>
        </a:spcBef>
        <a:spcAft>
          <a:spcPct val="0"/>
        </a:spcAft>
        <a:buFont typeface="Arial" charset="0"/>
        <a:buChar char="»"/>
        <a:defRPr sz="2000" kern="1200">
          <a:solidFill>
            <a:srgbClr val="33333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44331"/>
          </a:xfrm>
          <a:prstGeom prst="rect">
            <a:avLst/>
          </a:prstGeom>
          <a:solidFill>
            <a:srgbClr val="004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a:solidFill>
                <a:srgbClr val="00468D"/>
              </a:solidFill>
            </a:endParaRPr>
          </a:p>
        </p:txBody>
      </p:sp>
      <p:sp>
        <p:nvSpPr>
          <p:cNvPr id="9" name="TextBox 8"/>
          <p:cNvSpPr txBox="1"/>
          <p:nvPr/>
        </p:nvSpPr>
        <p:spPr>
          <a:xfrm>
            <a:off x="6781800" y="4940736"/>
            <a:ext cx="2362200" cy="196208"/>
          </a:xfrm>
          <a:prstGeom prst="rect">
            <a:avLst/>
          </a:prstGeom>
          <a:noFill/>
        </p:spPr>
        <p:txBody>
          <a:bodyPr wrap="square" rtlCol="0">
            <a:spAutoFit/>
          </a:bodyPr>
          <a:lstStyle/>
          <a:p>
            <a:pPr algn="r" defTabSz="342900">
              <a:lnSpc>
                <a:spcPct val="90000"/>
              </a:lnSpc>
            </a:pPr>
            <a:r>
              <a:rPr lang="en-US" sz="750" spc="-75" dirty="0">
                <a:solidFill>
                  <a:prstClr val="white">
                    <a:lumMod val="50000"/>
                  </a:prstClr>
                </a:solidFill>
                <a:latin typeface="Arial"/>
                <a:cs typeface="Arial"/>
              </a:rPr>
              <a:t>LIFE’S DECISIONS MADE HERE.</a:t>
            </a:r>
          </a:p>
        </p:txBody>
      </p:sp>
      <p:sp>
        <p:nvSpPr>
          <p:cNvPr id="10" name="Rectangle 9"/>
          <p:cNvSpPr/>
          <p:nvPr/>
        </p:nvSpPr>
        <p:spPr>
          <a:xfrm>
            <a:off x="7016751" y="104775"/>
            <a:ext cx="1905441" cy="342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endParaRPr>
          </a:p>
        </p:txBody>
      </p:sp>
      <p:pic>
        <p:nvPicPr>
          <p:cNvPr id="11" name="Picture 10" descr="USNlogo_101810_RGB.tif"/>
          <p:cNvPicPr>
            <a:picLocks noChangeAspect="1"/>
          </p:cNvPicPr>
          <p:nvPr/>
        </p:nvPicPr>
        <p:blipFill rotWithShape="1">
          <a:blip r:embed="rId5" cstate="print">
            <a:extLst>
              <a:ext uri="{28A0092B-C50C-407E-A947-70E740481C1C}">
                <a14:useLocalDpi xmlns:a14="http://schemas.microsoft.com/office/drawing/2010/main" val="0"/>
              </a:ext>
            </a:extLst>
          </a:blip>
          <a:srcRect l="644" t="2583" r="626" b="2397"/>
          <a:stretch/>
        </p:blipFill>
        <p:spPr>
          <a:xfrm>
            <a:off x="7038387" y="122257"/>
            <a:ext cx="1864755" cy="311954"/>
          </a:xfrm>
          <a:prstGeom prst="rect">
            <a:avLst/>
          </a:prstGeom>
        </p:spPr>
      </p:pic>
    </p:spTree>
    <p:extLst>
      <p:ext uri="{BB962C8B-B14F-4D97-AF65-F5344CB8AC3E}">
        <p14:creationId xmlns:p14="http://schemas.microsoft.com/office/powerpoint/2010/main" val="308022360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533311"/>
          </a:xfrm>
          <a:prstGeom prst="rect">
            <a:avLst/>
          </a:prstGeom>
        </p:spPr>
        <p:txBody>
          <a:bodyPr vert="horz" lIns="121899" tIns="60949" rIns="121899" bIns="60949" rtlCol="0" anchor="ctr">
            <a:normAutofit/>
          </a:bodyPr>
          <a:lstStyle/>
          <a:p>
            <a:r>
              <a:rPr lang="en-US" dirty="0"/>
              <a:t>Click to edit Master title style</a:t>
            </a:r>
          </a:p>
        </p:txBody>
      </p:sp>
      <p:sp>
        <p:nvSpPr>
          <p:cNvPr id="3" name="Text Placeholder 2"/>
          <p:cNvSpPr>
            <a:spLocks noGrp="1"/>
          </p:cNvSpPr>
          <p:nvPr>
            <p:ph type="body" idx="1"/>
          </p:nvPr>
        </p:nvSpPr>
        <p:spPr>
          <a:xfrm>
            <a:off x="457200" y="853819"/>
            <a:ext cx="8229600" cy="374080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121899" tIns="60949" rIns="121899" bIns="60949" rtlCol="0" anchor="ctr"/>
          <a:lstStyle>
            <a:lvl1pPr algn="l">
              <a:defRPr sz="975">
                <a:solidFill>
                  <a:schemeClr val="tx1">
                    <a:lumMod val="75000"/>
                    <a:lumOff val="25000"/>
                  </a:schemeClr>
                </a:solidFill>
                <a:latin typeface="Open Sans"/>
              </a:defRPr>
            </a:lvl1pPr>
          </a:lstStyle>
          <a:p>
            <a:fld id="{425404F2-BE9A-4460-8815-8F645183555F}" type="datetimeFigureOut">
              <a:rPr lang="en-US" smtClean="0"/>
              <a:pPr/>
              <a:t>1/6/2020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121899" tIns="60949" rIns="121899" bIns="60949" rtlCol="0" anchor="ctr"/>
          <a:lstStyle>
            <a:lvl1pPr algn="ctr">
              <a:defRPr sz="975">
                <a:solidFill>
                  <a:schemeClr val="tx1">
                    <a:lumMod val="75000"/>
                    <a:lumOff val="25000"/>
                  </a:schemeClr>
                </a:solidFill>
                <a:latin typeface="Open Sans"/>
              </a:defRPr>
            </a:lvl1pPr>
          </a:lstStyle>
          <a:p>
            <a:endParaRPr lang="en-US"/>
          </a:p>
        </p:txBody>
      </p:sp>
      <p:sp>
        <p:nvSpPr>
          <p:cNvPr id="6" name="Slide Number Placeholder 5"/>
          <p:cNvSpPr>
            <a:spLocks noGrp="1"/>
          </p:cNvSpPr>
          <p:nvPr>
            <p:ph type="sldNum" sz="quarter" idx="4"/>
          </p:nvPr>
        </p:nvSpPr>
        <p:spPr>
          <a:xfrm>
            <a:off x="6553201" y="4767264"/>
            <a:ext cx="2133600" cy="273844"/>
          </a:xfrm>
          <a:prstGeom prst="rect">
            <a:avLst/>
          </a:prstGeom>
        </p:spPr>
        <p:txBody>
          <a:bodyPr vert="horz" lIns="121899" tIns="60949" rIns="121899" bIns="60949" rtlCol="0" anchor="ctr"/>
          <a:lstStyle>
            <a:lvl1pPr algn="r">
              <a:defRPr sz="975">
                <a:solidFill>
                  <a:schemeClr val="tx1">
                    <a:lumMod val="75000"/>
                    <a:lumOff val="25000"/>
                  </a:schemeClr>
                </a:solidFill>
                <a:latin typeface="Open Sans"/>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36934445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Lst>
  <p:txStyles>
    <p:titleStyle>
      <a:lvl1pPr algn="l" defTabSz="914240" rtl="0" eaLnBrk="1" latinLnBrk="0" hangingPunct="1">
        <a:spcBef>
          <a:spcPct val="0"/>
        </a:spcBef>
        <a:buNone/>
        <a:defRPr sz="2700" kern="1200">
          <a:solidFill>
            <a:schemeClr val="tx1">
              <a:lumMod val="75000"/>
              <a:lumOff val="25000"/>
            </a:schemeClr>
          </a:solidFill>
          <a:latin typeface="Open Sans"/>
          <a:ea typeface="+mj-ea"/>
          <a:cs typeface="+mj-cs"/>
        </a:defRPr>
      </a:lvl1pPr>
    </p:titleStyle>
    <p:bodyStyle>
      <a:lvl1pPr marL="342840" indent="-342840" algn="l" defTabSz="914240" rtl="0" eaLnBrk="1" latinLnBrk="0" hangingPunct="1">
        <a:spcBef>
          <a:spcPct val="20000"/>
        </a:spcBef>
        <a:buFont typeface="Arial" pitchFamily="34" charset="0"/>
        <a:buChar char="•"/>
        <a:defRPr sz="2700" kern="1200">
          <a:solidFill>
            <a:schemeClr val="tx1">
              <a:lumMod val="75000"/>
              <a:lumOff val="25000"/>
            </a:schemeClr>
          </a:solidFill>
          <a:latin typeface="Open Sans"/>
          <a:ea typeface="+mn-ea"/>
          <a:cs typeface="+mn-cs"/>
        </a:defRPr>
      </a:lvl1pPr>
      <a:lvl2pPr marL="742820" indent="-285700" algn="l" defTabSz="914240" rtl="0" eaLnBrk="1" latinLnBrk="0" hangingPunct="1">
        <a:spcBef>
          <a:spcPct val="20000"/>
        </a:spcBef>
        <a:buFont typeface="Arial" pitchFamily="34" charset="0"/>
        <a:buChar char="–"/>
        <a:defRPr sz="2400" kern="1200">
          <a:solidFill>
            <a:schemeClr val="tx1">
              <a:lumMod val="75000"/>
              <a:lumOff val="25000"/>
            </a:schemeClr>
          </a:solidFill>
          <a:latin typeface="Open Sans"/>
          <a:ea typeface="+mn-ea"/>
          <a:cs typeface="+mn-cs"/>
        </a:defRPr>
      </a:lvl2pPr>
      <a:lvl3pPr marL="1142800" indent="-228560" algn="l" defTabSz="914240" rtl="0" eaLnBrk="1" latinLnBrk="0" hangingPunct="1">
        <a:spcBef>
          <a:spcPct val="20000"/>
        </a:spcBef>
        <a:buFont typeface="Arial" pitchFamily="34" charset="0"/>
        <a:buChar char="•"/>
        <a:defRPr sz="1800" kern="1200">
          <a:solidFill>
            <a:schemeClr val="tx1">
              <a:lumMod val="75000"/>
              <a:lumOff val="25000"/>
            </a:schemeClr>
          </a:solidFill>
          <a:latin typeface="Open Sans"/>
          <a:ea typeface="+mn-ea"/>
          <a:cs typeface="+mn-cs"/>
        </a:defRPr>
      </a:lvl3pPr>
      <a:lvl4pPr marL="1599920" indent="-228560" algn="l" defTabSz="914240" rtl="0" eaLnBrk="1" latinLnBrk="0" hangingPunct="1">
        <a:spcBef>
          <a:spcPct val="20000"/>
        </a:spcBef>
        <a:buFont typeface="Arial" pitchFamily="34" charset="0"/>
        <a:buChar char="–"/>
        <a:defRPr sz="1500" kern="1200">
          <a:solidFill>
            <a:schemeClr val="tx1">
              <a:lumMod val="75000"/>
              <a:lumOff val="25000"/>
            </a:schemeClr>
          </a:solidFill>
          <a:latin typeface="Open Sans"/>
          <a:ea typeface="+mn-ea"/>
          <a:cs typeface="+mn-cs"/>
        </a:defRPr>
      </a:lvl4pPr>
      <a:lvl5pPr marL="2057040" indent="-228560" algn="l" defTabSz="914240" rtl="0" eaLnBrk="1" latinLnBrk="0" hangingPunct="1">
        <a:spcBef>
          <a:spcPct val="20000"/>
        </a:spcBef>
        <a:buFont typeface="Arial" pitchFamily="34" charset="0"/>
        <a:buChar char="»"/>
        <a:defRPr sz="1500" kern="1200">
          <a:solidFill>
            <a:schemeClr val="tx1">
              <a:lumMod val="75000"/>
              <a:lumOff val="25000"/>
            </a:schemeClr>
          </a:solidFill>
          <a:latin typeface="Open Sans"/>
          <a:ea typeface="+mn-ea"/>
          <a:cs typeface="+mn-cs"/>
        </a:defRPr>
      </a:lvl5pPr>
      <a:lvl6pPr marL="251416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128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840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552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ome.heinonline.org/author-portal/"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heinonline-org.ezproxy.fiu.edu/HOL/AuthorProfile?collection=journals&amp;search_name=Travis,%20Hannibal&amp;base=js" TargetMode="Externa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law.fiu.edu/faculty/directory/hannibal-travis/"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heinonline.org/HOL/AuthorProfile?action=edit&amp;search_name=Kerr,%20Orin%20S.&amp;collection=journal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heinonline.org/HOL/AuthorProfile?action=edit&amp;search_name=Kerr,%20Orin%20S.&amp;collection=journals"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695" y="63500"/>
            <a:ext cx="8935770" cy="2127439"/>
          </a:xfrm>
        </p:spPr>
        <p:txBody>
          <a:bodyPr/>
          <a:lstStyle/>
          <a:p>
            <a:r>
              <a:rPr lang="en-US" sz="3500" dirty="0"/>
              <a:t>E6 Hot Topic: New Metrics for Measuring Scholarly Impact: Law Librarians, </a:t>
            </a:r>
            <a:r>
              <a:rPr lang="en-US" sz="3500" dirty="0" err="1"/>
              <a:t>HeinOnline</a:t>
            </a:r>
            <a:r>
              <a:rPr lang="en-US" sz="3500" dirty="0"/>
              <a:t>, and U.S. News &amp; World Report</a:t>
            </a:r>
          </a:p>
        </p:txBody>
      </p:sp>
      <p:sp>
        <p:nvSpPr>
          <p:cNvPr id="3" name="Subtitle 2"/>
          <p:cNvSpPr>
            <a:spLocks noGrp="1"/>
          </p:cNvSpPr>
          <p:nvPr>
            <p:ph type="subTitle" idx="1"/>
          </p:nvPr>
        </p:nvSpPr>
        <p:spPr>
          <a:xfrm>
            <a:off x="117695" y="2381060"/>
            <a:ext cx="8935770" cy="2018923"/>
          </a:xfrm>
        </p:spPr>
        <p:txBody>
          <a:bodyPr/>
          <a:lstStyle/>
          <a:p>
            <a:r>
              <a:rPr lang="en-US" sz="1600" dirty="0"/>
              <a:t>Lisa Davis, Coordinator, Moderator &amp; Speaker</a:t>
            </a:r>
          </a:p>
          <a:p>
            <a:r>
              <a:rPr lang="en-US" sz="1600" dirty="0"/>
              <a:t>Shannon Hein, Speaker</a:t>
            </a:r>
          </a:p>
          <a:p>
            <a:r>
              <a:rPr lang="en-US" sz="1600" dirty="0"/>
              <a:t>Shane Marmion, Speaker</a:t>
            </a:r>
          </a:p>
          <a:p>
            <a:r>
              <a:rPr lang="en-US" sz="1600" dirty="0"/>
              <a:t>Robert Morse, Speaker</a:t>
            </a:r>
          </a:p>
          <a:p>
            <a:r>
              <a:rPr lang="en-US" sz="1600" dirty="0"/>
              <a:t>Bonnie </a:t>
            </a:r>
            <a:r>
              <a:rPr lang="en-US" sz="1600" dirty="0" err="1"/>
              <a:t>Shucha</a:t>
            </a:r>
            <a:r>
              <a:rPr lang="en-US" sz="1600" dirty="0"/>
              <a:t>, Speaker</a:t>
            </a:r>
          </a:p>
        </p:txBody>
      </p:sp>
    </p:spTree>
    <p:extLst>
      <p:ext uri="{BB962C8B-B14F-4D97-AF65-F5344CB8AC3E}">
        <p14:creationId xmlns:p14="http://schemas.microsoft.com/office/powerpoint/2010/main" val="60946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10</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4860540"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Enhance Author Profile Pages</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Box 8">
            <a:extLst>
              <a:ext uri="{FF2B5EF4-FFF2-40B4-BE49-F238E27FC236}">
                <a16:creationId xmlns:a16="http://schemas.microsoft.com/office/drawing/2014/main" xmlns="" id="{5B091299-8A20-4627-9BA7-BF190A2BB615}"/>
              </a:ext>
            </a:extLst>
          </p:cNvPr>
          <p:cNvSpPr txBox="1"/>
          <p:nvPr/>
        </p:nvSpPr>
        <p:spPr>
          <a:xfrm>
            <a:off x="473832" y="863950"/>
            <a:ext cx="8202624" cy="741165"/>
          </a:xfrm>
          <a:prstGeom prst="rect">
            <a:avLst/>
          </a:prstGeom>
          <a:noFill/>
        </p:spPr>
        <p:txBody>
          <a:bodyPr wrap="square" rtlCol="0" anchor="ctr">
            <a:spAutoFit/>
          </a:bodyPr>
          <a:lstStyle/>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Users can edit or enhance a profile by clicking on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Edit Author Profile  </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within the author profile page. All edits are verified by HeinOnline Support before changes go live. There is also a web form located at: </a:t>
            </a:r>
            <a:r>
              <a:rPr lang="en-US" sz="1200" dirty="0">
                <a:solidFill>
                  <a:prstClr val="black"/>
                </a:solidFill>
                <a:latin typeface="Calibri"/>
                <a:hlinkClick r:id="rId3"/>
              </a:rPr>
              <a:t>https://home.heinonline.org/author-portal/</a:t>
            </a: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561" y="1596996"/>
            <a:ext cx="7067420" cy="345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65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11</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5076564"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Access and Download Metrics</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TextBox 7">
            <a:extLst>
              <a:ext uri="{FF2B5EF4-FFF2-40B4-BE49-F238E27FC236}">
                <a16:creationId xmlns:a16="http://schemas.microsoft.com/office/drawing/2014/main" xmlns="" id="{5B091299-8A20-4627-9BA7-BF190A2BB615}"/>
              </a:ext>
            </a:extLst>
          </p:cNvPr>
          <p:cNvSpPr txBox="1"/>
          <p:nvPr/>
        </p:nvSpPr>
        <p:spPr>
          <a:xfrm>
            <a:off x="359532" y="1004198"/>
            <a:ext cx="7830870" cy="515206"/>
          </a:xfrm>
          <a:prstGeom prst="rect">
            <a:avLst/>
          </a:prstGeom>
          <a:noFill/>
        </p:spPr>
        <p:txBody>
          <a:bodyPr wrap="square" rtlCol="0" anchor="ctr">
            <a:spAutoFit/>
          </a:bodyPr>
          <a:lstStyle/>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Users have the ability to download a CSV of </a:t>
            </a:r>
            <a:r>
              <a:rPr lang="en-US" sz="120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metrics for an entire institution. To utilize this feature, navigate to the Law Journal Library and Browse by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Author Profiles</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316" y="2787775"/>
            <a:ext cx="4747302" cy="2164211"/>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334" y="1761660"/>
            <a:ext cx="5935266" cy="83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H="1">
            <a:off x="4274967" y="2139702"/>
            <a:ext cx="1917213" cy="129614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780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12</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5076564"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Access and Download Metrics</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Box 8">
            <a:extLst>
              <a:ext uri="{FF2B5EF4-FFF2-40B4-BE49-F238E27FC236}">
                <a16:creationId xmlns:a16="http://schemas.microsoft.com/office/drawing/2014/main" xmlns="" id="{5B091299-8A20-4627-9BA7-BF190A2BB615}"/>
              </a:ext>
            </a:extLst>
          </p:cNvPr>
          <p:cNvSpPr txBox="1"/>
          <p:nvPr/>
        </p:nvSpPr>
        <p:spPr>
          <a:xfrm>
            <a:off x="473832" y="1004198"/>
            <a:ext cx="7830870" cy="1180003"/>
          </a:xfrm>
          <a:prstGeom prst="rect">
            <a:avLst/>
          </a:prstGeom>
          <a:noFill/>
        </p:spPr>
        <p:txBody>
          <a:bodyPr wrap="square" rtlCol="0" anchor="ctr">
            <a:spAutoFit/>
          </a:bodyPr>
          <a:lstStyle/>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When users click on the institution’s name, all articling authors who have enhanced their Author Profile will be provided, as well as a link to download a CSV of </a:t>
            </a:r>
            <a:r>
              <a:rPr lang="en-US" sz="120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metrics for all of the </a:t>
            </a:r>
            <a:r>
              <a:rPr lang="en-US" sz="1200"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enhanced</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profiles from the institution. A CSV is automatically downloaded when the user clicks on the link. All of the authors’ information is pulled into the CSV, where a user can sort/filter the information by any individual metric or by overall </a:t>
            </a:r>
            <a:r>
              <a:rPr lang="en-US" sz="120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rank.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208108"/>
            <a:ext cx="1984561" cy="2902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862" y="2301720"/>
            <a:ext cx="4899562" cy="228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2195736" y="2571750"/>
            <a:ext cx="145816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91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13</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5076564"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err="1">
                <a:solidFill>
                  <a:prstClr val="white"/>
                </a:solidFill>
                <a:latin typeface="Roboto Light" panose="02000000000000000000" pitchFamily="2" charset="0"/>
                <a:ea typeface="Roboto Light" panose="02000000000000000000" pitchFamily="2" charset="0"/>
                <a:cs typeface="Roboto Light" panose="02000000000000000000" pitchFamily="2" charset="0"/>
              </a:rPr>
              <a:t>ScholarRank</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Box 8">
            <a:extLst>
              <a:ext uri="{FF2B5EF4-FFF2-40B4-BE49-F238E27FC236}">
                <a16:creationId xmlns:a16="http://schemas.microsoft.com/office/drawing/2014/main" xmlns="" id="{5B091299-8A20-4627-9BA7-BF190A2BB615}"/>
              </a:ext>
            </a:extLst>
          </p:cNvPr>
          <p:cNvSpPr txBox="1"/>
          <p:nvPr/>
        </p:nvSpPr>
        <p:spPr>
          <a:xfrm>
            <a:off x="450421" y="1004197"/>
            <a:ext cx="7830870" cy="3839193"/>
          </a:xfrm>
          <a:prstGeom prst="rect">
            <a:avLst/>
          </a:prstGeom>
          <a:noFill/>
        </p:spPr>
        <p:txBody>
          <a:bodyPr wrap="square" rtlCol="0" anchor="ctr">
            <a:spAutoFit/>
          </a:bodyPr>
          <a:lstStyle/>
          <a:p>
            <a:pPr defTabSz="914240" fontAlgn="auto">
              <a:lnSpc>
                <a:spcPct val="120000"/>
              </a:lnSpc>
              <a:spcBef>
                <a:spcPts val="0"/>
              </a:spcBef>
              <a:spcAft>
                <a:spcPts val="0"/>
              </a:spcAft>
            </a:pPr>
            <a:r>
              <a:rPr lang="en-US" sz="1200" b="1"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ScholarCheck</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Rank</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or </a:t>
            </a:r>
            <a:r>
              <a:rPr lang="en-US" sz="1200" b="1"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ScholarRank</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is an overall ranking based primarily on the five HeinOnline </a:t>
            </a:r>
            <a:r>
              <a:rPr lang="en-US" sz="120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metrics.  The five metrics are:</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marL="714295" lvl="1" indent="-257175" defTabSz="914240" fontAlgn="auto">
              <a:lnSpc>
                <a:spcPct val="120000"/>
              </a:lnSpc>
              <a:spcBef>
                <a:spcPts val="0"/>
              </a:spcBef>
              <a:spcAft>
                <a:spcPts val="0"/>
              </a:spcAft>
              <a:buFont typeface="+mj-lt"/>
              <a:buAutoNum type="arabicPeriod"/>
            </a:pP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Cited by Cases</a:t>
            </a:r>
          </a:p>
          <a:p>
            <a:pPr marL="714295" lvl="1" indent="-257175" defTabSz="914240" fontAlgn="auto">
              <a:lnSpc>
                <a:spcPct val="120000"/>
              </a:lnSpc>
              <a:spcBef>
                <a:spcPts val="0"/>
              </a:spcBef>
              <a:spcAft>
                <a:spcPts val="0"/>
              </a:spcAft>
              <a:buFont typeface="+mj-lt"/>
              <a:buAutoNum type="arabicPeriod"/>
            </a:pP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Cited by Articles </a:t>
            </a:r>
          </a:p>
          <a:p>
            <a:pPr marL="714295" lvl="1" indent="-257175" defTabSz="914240" fontAlgn="auto">
              <a:lnSpc>
                <a:spcPct val="120000"/>
              </a:lnSpc>
              <a:spcBef>
                <a:spcPts val="0"/>
              </a:spcBef>
              <a:spcAft>
                <a:spcPts val="0"/>
              </a:spcAft>
              <a:buFont typeface="+mj-lt"/>
              <a:buAutoNum type="arabicPeriod"/>
            </a:pP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Accessed (Past 12 Months)</a:t>
            </a:r>
          </a:p>
          <a:p>
            <a:pPr marL="714295" lvl="1" indent="-257175" defTabSz="914240" fontAlgn="auto">
              <a:lnSpc>
                <a:spcPct val="120000"/>
              </a:lnSpc>
              <a:spcBef>
                <a:spcPts val="0"/>
              </a:spcBef>
              <a:spcAft>
                <a:spcPts val="0"/>
              </a:spcAft>
              <a:buFont typeface="+mj-lt"/>
              <a:buAutoNum type="arabicPeriod"/>
            </a:pP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Cited by Articles (Past 10 Years)</a:t>
            </a:r>
          </a:p>
          <a:p>
            <a:pPr marL="714295" lvl="1" indent="-257175" defTabSz="914240" fontAlgn="auto">
              <a:lnSpc>
                <a:spcPct val="120000"/>
              </a:lnSpc>
              <a:spcBef>
                <a:spcPts val="0"/>
              </a:spcBef>
              <a:spcAft>
                <a:spcPts val="0"/>
              </a:spcAft>
              <a:buFont typeface="+mj-lt"/>
              <a:buAutoNum type="arabicPeriod"/>
            </a:pP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Cited by Articles (Past 1-2 years)</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h-index is also used as a modifier in overall scholar check rank to reduce ties.</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Score = (total of all 5 </a:t>
            </a:r>
            <a:r>
              <a:rPr lang="en-US" sz="120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metrics rankings/5) – (h-index/1000)</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(The totals for each of the five metrics are ranked using dense ranking.)</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Next, the scores are sorted from lowest to highest and ranked using standard competition ranking. The lowest score will have a </a:t>
            </a:r>
            <a:r>
              <a:rPr lang="en-US" sz="120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ScholarRank</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of 1. </a:t>
            </a:r>
            <a:r>
              <a:rPr lang="en-US" sz="1200"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The ranking encompasses ALL authors  indexed in HeinOnline</a:t>
            </a:r>
          </a:p>
        </p:txBody>
      </p:sp>
    </p:spTree>
    <p:extLst>
      <p:ext uri="{BB962C8B-B14F-4D97-AF65-F5344CB8AC3E}">
        <p14:creationId xmlns:p14="http://schemas.microsoft.com/office/powerpoint/2010/main" val="2692272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44" b="7844"/>
          <a:stretch>
            <a:fillRect/>
          </a:stretch>
        </p:blipFill>
        <p:spPr/>
      </p:pic>
      <p:sp>
        <p:nvSpPr>
          <p:cNvPr id="13" name="Rectangle 12">
            <a:extLst>
              <a:ext uri="{FF2B5EF4-FFF2-40B4-BE49-F238E27FC236}">
                <a16:creationId xmlns:a16="http://schemas.microsoft.com/office/drawing/2014/main" xmlns="" id="{E8897679-AE87-4DA0-A28C-A1703F30DF23}"/>
              </a:ext>
            </a:extLst>
          </p:cNvPr>
          <p:cNvSpPr/>
          <p:nvPr/>
        </p:nvSpPr>
        <p:spPr>
          <a:xfrm>
            <a:off x="-162402" y="-58826"/>
            <a:ext cx="9311410" cy="5240060"/>
          </a:xfrm>
          <a:prstGeom prst="rect">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12" name="Rectangle 11">
            <a:extLst>
              <a:ext uri="{FF2B5EF4-FFF2-40B4-BE49-F238E27FC236}">
                <a16:creationId xmlns:a16="http://schemas.microsoft.com/office/drawing/2014/main" xmlns="" id="{08FA369F-8258-4FAD-B968-9CBCED337752}"/>
              </a:ext>
            </a:extLst>
          </p:cNvPr>
          <p:cNvSpPr/>
          <p:nvPr/>
        </p:nvSpPr>
        <p:spPr>
          <a:xfrm>
            <a:off x="3857026" y="790007"/>
            <a:ext cx="1429949" cy="1429949"/>
          </a:xfrm>
          <a:prstGeom prst="rect">
            <a:avLst/>
          </a:prstGeom>
          <a:solidFill>
            <a:srgbClr val="123150"/>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14" name="TextBox 13">
            <a:extLst>
              <a:ext uri="{FF2B5EF4-FFF2-40B4-BE49-F238E27FC236}">
                <a16:creationId xmlns:a16="http://schemas.microsoft.com/office/drawing/2014/main" xmlns="" id="{CC63A757-FBE9-4202-B5E4-23A8B24C31D5}"/>
              </a:ext>
            </a:extLst>
          </p:cNvPr>
          <p:cNvSpPr txBox="1"/>
          <p:nvPr/>
        </p:nvSpPr>
        <p:spPr>
          <a:xfrm>
            <a:off x="1191" y="2451744"/>
            <a:ext cx="9141619" cy="784830"/>
          </a:xfrm>
          <a:prstGeom prst="rect">
            <a:avLst/>
          </a:prstGeom>
          <a:noFill/>
        </p:spPr>
        <p:txBody>
          <a:bodyPr wrap="square" rtlCol="0">
            <a:spAutoFit/>
          </a:bodyPr>
          <a:lstStyle/>
          <a:p>
            <a:pPr algn="ctr" defTabSz="914240" fontAlgn="auto">
              <a:spcBef>
                <a:spcPts val="0"/>
              </a:spcBef>
              <a:spcAft>
                <a:spcPts val="0"/>
              </a:spcAft>
            </a:pPr>
            <a:r>
              <a:rPr lang="en-IN" sz="4500" b="1" dirty="0">
                <a:solidFill>
                  <a:prstClr val="white"/>
                </a:solidFill>
                <a:latin typeface="Montserrat SemiBold" panose="00000700000000000000" pitchFamily="2" charset="0"/>
                <a:ea typeface="Open Sans" panose="020B0606030504020204" pitchFamily="34" charset="0"/>
                <a:cs typeface="Open Sans" panose="020B0606030504020204" pitchFamily="34" charset="0"/>
              </a:rPr>
              <a:t>U.S. News &amp; World Report Update</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9181" y="732164"/>
            <a:ext cx="1545636" cy="1545636"/>
          </a:xfrm>
          <a:prstGeom prst="rect">
            <a:avLst/>
          </a:prstGeom>
        </p:spPr>
      </p:pic>
    </p:spTree>
    <p:extLst>
      <p:ext uri="{BB962C8B-B14F-4D97-AF65-F5344CB8AC3E}">
        <p14:creationId xmlns:p14="http://schemas.microsoft.com/office/powerpoint/2010/main" val="3615034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15</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5616624"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U.S. News &amp; World Report Update</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Box 8">
            <a:extLst>
              <a:ext uri="{FF2B5EF4-FFF2-40B4-BE49-F238E27FC236}">
                <a16:creationId xmlns:a16="http://schemas.microsoft.com/office/drawing/2014/main" xmlns="" id="{5B091299-8A20-4627-9BA7-BF190A2BB615}"/>
              </a:ext>
            </a:extLst>
          </p:cNvPr>
          <p:cNvSpPr txBox="1"/>
          <p:nvPr/>
        </p:nvSpPr>
        <p:spPr>
          <a:xfrm>
            <a:off x="413538" y="1013339"/>
            <a:ext cx="7830870" cy="3395994"/>
          </a:xfrm>
          <a:prstGeom prst="rect">
            <a:avLst/>
          </a:prstGeom>
          <a:noFill/>
        </p:spPr>
        <p:txBody>
          <a:bodyPr wrap="square" rtlCol="0" anchor="ctr">
            <a:spAutoFit/>
          </a:bodyPr>
          <a:lstStyle/>
          <a:p>
            <a:pPr defTabSz="914240" fontAlgn="auto">
              <a:lnSpc>
                <a:spcPct val="120000"/>
              </a:lnSpc>
              <a:spcBef>
                <a:spcPts val="0"/>
              </a:spcBef>
              <a:spcAft>
                <a:spcPts val="0"/>
              </a:spcAft>
            </a:pPr>
            <a:r>
              <a:rPr lang="en-US" sz="15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Project Overview</a:t>
            </a:r>
          </a:p>
          <a:p>
            <a:pPr defTabSz="914240" fontAlgn="auto">
              <a:lnSpc>
                <a:spcPct val="120000"/>
              </a:lnSpc>
              <a:spcBef>
                <a:spcPts val="0"/>
              </a:spcBef>
              <a:spcAft>
                <a:spcPts val="0"/>
              </a:spcAft>
            </a:pPr>
            <a:endParaRPr lang="en-US" sz="1500" b="1"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In February of 2019, </a:t>
            </a:r>
            <a:r>
              <a:rPr lang="en-US" sz="1200" i="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U.S. News and World Report </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announced an expansion to its “Best Law Schools” data</a:t>
            </a:r>
            <a:r>
              <a:rPr lang="en-US" sz="1200" dirty="0">
                <a:solidFill>
                  <a:prstClr val="black"/>
                </a:solidFill>
                <a:latin typeface="Calibri"/>
              </a:rPr>
              <a:t>—</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 new ranking which will evaluate each law school’s scholarly impact. </a:t>
            </a:r>
            <a:r>
              <a:rPr lang="en-US" sz="1200" i="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U.S. News </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further stated that it would be collaborating with the Hein Company as its source for this analysis.  </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The purpose of the </a:t>
            </a:r>
            <a:r>
              <a:rPr lang="en-US" sz="1200" i="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U.S. News </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project is to analyze the scholarly impact of each U.S. law school based on the impact and productivity of its faculty members. </a:t>
            </a:r>
            <a:r>
              <a:rPr lang="en-US" sz="1200" i="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U.S. News </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announced that it would be using several accepted indicators to measure scholarly impact, including citations, publications, and other bibliometric measures. </a:t>
            </a:r>
          </a:p>
          <a:p>
            <a:pPr defTabSz="914240" fontAlgn="auto">
              <a:lnSpc>
                <a:spcPct val="120000"/>
              </a:lnSpc>
              <a:spcBef>
                <a:spcPts val="0"/>
              </a:spcBef>
              <a:spcAft>
                <a:spcPts val="0"/>
              </a:spcAft>
            </a:pPr>
            <a:endParaRPr lang="en-US" sz="1200" u="sng"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5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Project Update: July 2019</a:t>
            </a:r>
          </a:p>
          <a:p>
            <a:pPr defTabSz="914240" fontAlgn="auto">
              <a:lnSpc>
                <a:spcPct val="120000"/>
              </a:lnSpc>
              <a:spcBef>
                <a:spcPts val="0"/>
              </a:spcBef>
              <a:spcAft>
                <a:spcPts val="0"/>
              </a:spcAft>
            </a:pPr>
            <a:endParaRPr lang="en-US" sz="1500" b="1"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So far, </a:t>
            </a:r>
            <a:r>
              <a:rPr lang="en-US" sz="1200" i="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U.S. News </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has sent out a survey to each law school requesting the names and other details of its full-time tenured and tenure-track faculty for fall of 2018. The results of these surveys have been passed to HeinOnline. </a:t>
            </a:r>
          </a:p>
        </p:txBody>
      </p:sp>
    </p:spTree>
    <p:extLst>
      <p:ext uri="{BB962C8B-B14F-4D97-AF65-F5344CB8AC3E}">
        <p14:creationId xmlns:p14="http://schemas.microsoft.com/office/powerpoint/2010/main" val="216254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16</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5940660"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U.S. News &amp; World Report Update</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1" name="TextBox 10">
            <a:extLst>
              <a:ext uri="{FF2B5EF4-FFF2-40B4-BE49-F238E27FC236}">
                <a16:creationId xmlns:a16="http://schemas.microsoft.com/office/drawing/2014/main" xmlns="" id="{5B091299-8A20-4627-9BA7-BF190A2BB615}"/>
              </a:ext>
            </a:extLst>
          </p:cNvPr>
          <p:cNvSpPr txBox="1"/>
          <p:nvPr/>
        </p:nvSpPr>
        <p:spPr>
          <a:xfrm>
            <a:off x="413538" y="880239"/>
            <a:ext cx="8586954" cy="4393190"/>
          </a:xfrm>
          <a:prstGeom prst="rect">
            <a:avLst/>
          </a:prstGeom>
          <a:noFill/>
        </p:spPr>
        <p:txBody>
          <a:bodyPr wrap="square" rtlCol="0" anchor="ctr">
            <a:spAutoFit/>
          </a:bodyPr>
          <a:lstStyle/>
          <a:p>
            <a:pPr defTabSz="914240" fontAlgn="auto">
              <a:lnSpc>
                <a:spcPct val="120000"/>
              </a:lnSpc>
              <a:spcBef>
                <a:spcPts val="0"/>
              </a:spcBef>
              <a:spcAft>
                <a:spcPts val="0"/>
              </a:spcAft>
            </a:pPr>
            <a:r>
              <a:rPr lang="en-US" sz="15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Why Hein?</a:t>
            </a:r>
          </a:p>
          <a:p>
            <a:pPr defTabSz="914240" fontAlgn="auto">
              <a:lnSpc>
                <a:spcPct val="120000"/>
              </a:lnSpc>
              <a:spcBef>
                <a:spcPts val="0"/>
              </a:spcBef>
              <a:spcAft>
                <a:spcPts val="0"/>
              </a:spcAft>
            </a:pPr>
            <a:endParaRPr lang="en-US" sz="1500" b="1"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Prior to the announcement, the Hein Company was approached by a group of law school deans and professors who requested that we consider collaborating with </a:t>
            </a:r>
            <a:r>
              <a:rPr lang="en-US" sz="1200" i="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U.S. News </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on this upcoming project. HeinOnline was chosen by the group and </a:t>
            </a:r>
            <a:r>
              <a:rPr lang="en-US" sz="1200" i="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U.S. News </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based on the following qualifications:</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t>
            </a:r>
            <a:r>
              <a:rPr lang="en-US" sz="120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HeinOnline’s</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Law Journal Library contains comprehensive coverage of more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than 2,700 legal 	periodicals</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more than its current competitors. </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HeinOnline has already created its own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tools for citation analysis </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within </a:t>
            </a:r>
            <a:r>
              <a:rPr lang="en-US" sz="120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HeinOnline has already begun performing citation analyses of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faculty publications </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using these tools. </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Hein’s citations offer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many advantages </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over those of its competitors, including indexing multiple 	authors per article, many more foreign law journals, correcting for name misspellings, and several 	others.</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The Hein Company is the world’s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largest distributor of legal periodicals</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2" name="Freeform: Shape 25">
            <a:extLst>
              <a:ext uri="{FF2B5EF4-FFF2-40B4-BE49-F238E27FC236}">
                <a16:creationId xmlns:a16="http://schemas.microsoft.com/office/drawing/2014/main" xmlns="" id="{44356363-E742-4ED5-9535-762C6C5A569F}"/>
              </a:ext>
            </a:extLst>
          </p:cNvPr>
          <p:cNvSpPr/>
          <p:nvPr/>
        </p:nvSpPr>
        <p:spPr>
          <a:xfrm>
            <a:off x="953599" y="2405493"/>
            <a:ext cx="299090" cy="207546"/>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ctr"/>
          <a:lstStyle/>
          <a:p>
            <a:pPr algn="r" defTabSz="914240" fontAlgn="auto">
              <a:spcBef>
                <a:spcPts val="0"/>
              </a:spcBef>
              <a:spcAft>
                <a:spcPts val="0"/>
              </a:spcAft>
            </a:pPr>
            <a:endParaRPr lang="en-IN" sz="135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Shape 25">
            <a:extLst>
              <a:ext uri="{FF2B5EF4-FFF2-40B4-BE49-F238E27FC236}">
                <a16:creationId xmlns:a16="http://schemas.microsoft.com/office/drawing/2014/main" xmlns="" id="{44356363-E742-4ED5-9535-762C6C5A569F}"/>
              </a:ext>
            </a:extLst>
          </p:cNvPr>
          <p:cNvSpPr/>
          <p:nvPr/>
        </p:nvSpPr>
        <p:spPr>
          <a:xfrm>
            <a:off x="953599" y="3040613"/>
            <a:ext cx="299090" cy="207546"/>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ctr"/>
          <a:lstStyle/>
          <a:p>
            <a:pPr algn="r" defTabSz="914240" fontAlgn="auto">
              <a:spcBef>
                <a:spcPts val="0"/>
              </a:spcBef>
              <a:spcAft>
                <a:spcPts val="0"/>
              </a:spcAft>
            </a:pPr>
            <a:endParaRPr lang="en-IN" sz="135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Freeform: Shape 25">
            <a:extLst>
              <a:ext uri="{FF2B5EF4-FFF2-40B4-BE49-F238E27FC236}">
                <a16:creationId xmlns:a16="http://schemas.microsoft.com/office/drawing/2014/main" xmlns="" id="{44356363-E742-4ED5-9535-762C6C5A569F}"/>
              </a:ext>
            </a:extLst>
          </p:cNvPr>
          <p:cNvSpPr/>
          <p:nvPr/>
        </p:nvSpPr>
        <p:spPr>
          <a:xfrm>
            <a:off x="953599" y="3488623"/>
            <a:ext cx="299090" cy="207546"/>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ctr"/>
          <a:lstStyle/>
          <a:p>
            <a:pPr algn="r" defTabSz="914240" fontAlgn="auto">
              <a:spcBef>
                <a:spcPts val="0"/>
              </a:spcBef>
              <a:spcAft>
                <a:spcPts val="0"/>
              </a:spcAft>
            </a:pPr>
            <a:endParaRPr lang="en-IN" sz="135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Shape 25">
            <a:extLst>
              <a:ext uri="{FF2B5EF4-FFF2-40B4-BE49-F238E27FC236}">
                <a16:creationId xmlns:a16="http://schemas.microsoft.com/office/drawing/2014/main" xmlns="" id="{44356363-E742-4ED5-9535-762C6C5A569F}"/>
              </a:ext>
            </a:extLst>
          </p:cNvPr>
          <p:cNvSpPr/>
          <p:nvPr/>
        </p:nvSpPr>
        <p:spPr>
          <a:xfrm>
            <a:off x="953599" y="3917786"/>
            <a:ext cx="299090" cy="207546"/>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ctr"/>
          <a:lstStyle/>
          <a:p>
            <a:pPr algn="r" defTabSz="914240" fontAlgn="auto">
              <a:spcBef>
                <a:spcPts val="0"/>
              </a:spcBef>
              <a:spcAft>
                <a:spcPts val="0"/>
              </a:spcAft>
            </a:pPr>
            <a:endParaRPr lang="en-IN" sz="135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Shape 25">
            <a:extLst>
              <a:ext uri="{FF2B5EF4-FFF2-40B4-BE49-F238E27FC236}">
                <a16:creationId xmlns:a16="http://schemas.microsoft.com/office/drawing/2014/main" xmlns="" id="{44356363-E742-4ED5-9535-762C6C5A569F}"/>
              </a:ext>
            </a:extLst>
          </p:cNvPr>
          <p:cNvSpPr/>
          <p:nvPr/>
        </p:nvSpPr>
        <p:spPr>
          <a:xfrm>
            <a:off x="953599" y="4785996"/>
            <a:ext cx="299090" cy="207546"/>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ctr"/>
          <a:lstStyle/>
          <a:p>
            <a:pPr algn="r" defTabSz="914240" fontAlgn="auto">
              <a:spcBef>
                <a:spcPts val="0"/>
              </a:spcBef>
              <a:spcAft>
                <a:spcPts val="0"/>
              </a:spcAft>
            </a:pPr>
            <a:endParaRPr lang="en-IN" sz="135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06302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xmlns="" id="{C3E645B3-A827-457C-ADE1-3BE7F5DE6217}"/>
              </a:ext>
            </a:extLst>
          </p:cNvPr>
          <p:cNvCxnSpPr>
            <a:cxnSpLocks/>
          </p:cNvCxnSpPr>
          <p:nvPr/>
        </p:nvCxnSpPr>
        <p:spPr>
          <a:xfrm flipV="1">
            <a:off x="4072102" y="1167594"/>
            <a:ext cx="661916" cy="50030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19CCEC75-39A5-4115-A366-BF91994FA9FB}"/>
              </a:ext>
            </a:extLst>
          </p:cNvPr>
          <p:cNvCxnSpPr>
            <a:cxnSpLocks/>
          </p:cNvCxnSpPr>
          <p:nvPr/>
        </p:nvCxnSpPr>
        <p:spPr>
          <a:xfrm>
            <a:off x="4072102" y="3428012"/>
            <a:ext cx="742925" cy="64215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405F5EFC-D5AF-44FC-B2B5-6A8F336CF4FC}"/>
              </a:ext>
            </a:extLst>
          </p:cNvPr>
          <p:cNvCxnSpPr>
            <a:cxnSpLocks/>
          </p:cNvCxnSpPr>
          <p:nvPr/>
        </p:nvCxnSpPr>
        <p:spPr>
          <a:xfrm flipV="1">
            <a:off x="4247964" y="1707654"/>
            <a:ext cx="1296144" cy="42144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A749655B-770E-4042-93C4-D57EF916D70B}"/>
              </a:ext>
            </a:extLst>
          </p:cNvPr>
          <p:cNvCxnSpPr>
            <a:cxnSpLocks/>
          </p:cNvCxnSpPr>
          <p:nvPr/>
        </p:nvCxnSpPr>
        <p:spPr>
          <a:xfrm flipH="1">
            <a:off x="4301970" y="2585747"/>
            <a:ext cx="1512168"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182C7240-6A95-41DC-979A-738308ECEFE9}"/>
              </a:ext>
            </a:extLst>
          </p:cNvPr>
          <p:cNvCxnSpPr>
            <a:cxnSpLocks/>
          </p:cNvCxnSpPr>
          <p:nvPr/>
        </p:nvCxnSpPr>
        <p:spPr>
          <a:xfrm>
            <a:off x="4247964" y="3005625"/>
            <a:ext cx="1188132" cy="422387"/>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xmlns="" id="{8A0C9811-C322-4EFA-BAB3-A684C5483FE6}"/>
              </a:ext>
            </a:extLst>
          </p:cNvPr>
          <p:cNvSpPr/>
          <p:nvPr/>
        </p:nvSpPr>
        <p:spPr>
          <a:xfrm>
            <a:off x="4788024" y="249492"/>
            <a:ext cx="839756" cy="839756"/>
          </a:xfrm>
          <a:prstGeom prst="ellipse">
            <a:avLst/>
          </a:prstGeom>
          <a:solidFill>
            <a:srgbClr val="174068"/>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6" name="Oval 5">
            <a:extLst>
              <a:ext uri="{FF2B5EF4-FFF2-40B4-BE49-F238E27FC236}">
                <a16:creationId xmlns:a16="http://schemas.microsoft.com/office/drawing/2014/main" xmlns="" id="{A384532D-1AB9-46FF-B085-BF8E96039B13}"/>
              </a:ext>
            </a:extLst>
          </p:cNvPr>
          <p:cNvSpPr/>
          <p:nvPr/>
        </p:nvSpPr>
        <p:spPr>
          <a:xfrm>
            <a:off x="4788024" y="4103887"/>
            <a:ext cx="839756" cy="839756"/>
          </a:xfrm>
          <a:prstGeom prst="ellipse">
            <a:avLst/>
          </a:prstGeom>
          <a:solidFill>
            <a:srgbClr val="6DA6DE"/>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7" name="Oval 6">
            <a:extLst>
              <a:ext uri="{FF2B5EF4-FFF2-40B4-BE49-F238E27FC236}">
                <a16:creationId xmlns:a16="http://schemas.microsoft.com/office/drawing/2014/main" xmlns="" id="{0D60A15F-66C0-4A98-91E7-646BC467EB5B}"/>
              </a:ext>
            </a:extLst>
          </p:cNvPr>
          <p:cNvSpPr/>
          <p:nvPr/>
        </p:nvSpPr>
        <p:spPr>
          <a:xfrm>
            <a:off x="5544108" y="3230412"/>
            <a:ext cx="839756" cy="839756"/>
          </a:xfrm>
          <a:prstGeom prst="ellipse">
            <a:avLst/>
          </a:prstGeom>
          <a:solidFill>
            <a:srgbClr val="448CD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8" name="Oval 7">
            <a:extLst>
              <a:ext uri="{FF2B5EF4-FFF2-40B4-BE49-F238E27FC236}">
                <a16:creationId xmlns:a16="http://schemas.microsoft.com/office/drawing/2014/main" xmlns="" id="{B0AEC8DD-6528-4B78-93C7-19CD7B0F013B}"/>
              </a:ext>
            </a:extLst>
          </p:cNvPr>
          <p:cNvSpPr/>
          <p:nvPr/>
        </p:nvSpPr>
        <p:spPr>
          <a:xfrm>
            <a:off x="5637972" y="1101325"/>
            <a:ext cx="839756" cy="839756"/>
          </a:xfrm>
          <a:prstGeom prst="ellipse">
            <a:avLst/>
          </a:prstGeom>
          <a:solidFill>
            <a:srgbClr val="215992"/>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9" name="Oval 8">
            <a:extLst>
              <a:ext uri="{FF2B5EF4-FFF2-40B4-BE49-F238E27FC236}">
                <a16:creationId xmlns:a16="http://schemas.microsoft.com/office/drawing/2014/main" xmlns="" id="{EBCB9A58-F6FD-41AA-9001-CE240370CB80}"/>
              </a:ext>
            </a:extLst>
          </p:cNvPr>
          <p:cNvSpPr/>
          <p:nvPr/>
        </p:nvSpPr>
        <p:spPr>
          <a:xfrm>
            <a:off x="5951624" y="2165869"/>
            <a:ext cx="839756" cy="839756"/>
          </a:xfrm>
          <a:prstGeom prst="ellipse">
            <a:avLst/>
          </a:prstGeom>
          <a:solidFill>
            <a:srgbClr val="2A73BB"/>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77" name="Rectangle 76">
            <a:extLst>
              <a:ext uri="{FF2B5EF4-FFF2-40B4-BE49-F238E27FC236}">
                <a16:creationId xmlns:a16="http://schemas.microsoft.com/office/drawing/2014/main" xmlns="" id="{423A8069-6692-4A12-8B51-3B5E2E5973C4}"/>
              </a:ext>
            </a:extLst>
          </p:cNvPr>
          <p:cNvSpPr/>
          <p:nvPr/>
        </p:nvSpPr>
        <p:spPr>
          <a:xfrm>
            <a:off x="5706126" y="405963"/>
            <a:ext cx="3207374" cy="412742"/>
          </a:xfrm>
          <a:prstGeom prst="rect">
            <a:avLst/>
          </a:prstGeom>
        </p:spPr>
        <p:txBody>
          <a:bodyPr wrap="square" anchor="ctr">
            <a:spAutoFit/>
          </a:bodyPr>
          <a:lstStyle/>
          <a:p>
            <a:pPr defTabSz="914240" fontAlgn="auto">
              <a:lnSpc>
                <a:spcPct val="120000"/>
              </a:lnSpc>
              <a:spcBef>
                <a:spcPts val="0"/>
              </a:spcBef>
              <a:spcAft>
                <a:spcPts val="0"/>
              </a:spcAft>
            </a:pPr>
            <a:r>
              <a:rPr lang="en-US" sz="9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It contains </a:t>
            </a:r>
            <a:r>
              <a:rPr lang="en-US" sz="9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more than 2,700 journals</a:t>
            </a:r>
            <a:r>
              <a:rPr lang="en-US" sz="9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64,000 volumes, and more than </a:t>
            </a:r>
            <a:r>
              <a:rPr lang="en-US" sz="9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2 million documents </a:t>
            </a:r>
            <a:r>
              <a:rPr lang="en-US" sz="9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within </a:t>
            </a:r>
            <a:r>
              <a:rPr lang="en-US" sz="9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36 million pages</a:t>
            </a:r>
            <a:endParaRPr lang="en-US" sz="900" kern="0" dirty="0">
              <a:solidFill>
                <a:prstClr val="black">
                  <a:lumMod val="50000"/>
                  <a:lumOff val="50000"/>
                </a:prstClr>
              </a:solidFill>
              <a:latin typeface="Open Sans"/>
              <a:cs typeface="Arial" panose="020B0604020202020204" pitchFamily="34" charset="0"/>
            </a:endParaRPr>
          </a:p>
        </p:txBody>
      </p:sp>
      <p:sp>
        <p:nvSpPr>
          <p:cNvPr id="78" name="Rectangle 77">
            <a:extLst>
              <a:ext uri="{FF2B5EF4-FFF2-40B4-BE49-F238E27FC236}">
                <a16:creationId xmlns:a16="http://schemas.microsoft.com/office/drawing/2014/main" xmlns="" id="{A0797A35-D8F0-4515-89B1-0F2B19E7F714}"/>
              </a:ext>
            </a:extLst>
          </p:cNvPr>
          <p:cNvSpPr/>
          <p:nvPr/>
        </p:nvSpPr>
        <p:spPr>
          <a:xfrm>
            <a:off x="6589190" y="1150301"/>
            <a:ext cx="2435772" cy="741806"/>
          </a:xfrm>
          <a:prstGeom prst="rect">
            <a:avLst/>
          </a:prstGeom>
        </p:spPr>
        <p:txBody>
          <a:bodyPr wrap="square" anchor="ctr">
            <a:spAutoFit/>
          </a:bodyPr>
          <a:lstStyle/>
          <a:p>
            <a:pPr defTabSz="914240" fontAlgn="auto">
              <a:lnSpc>
                <a:spcPct val="120000"/>
              </a:lnSpc>
              <a:spcBef>
                <a:spcPts val="0"/>
              </a:spcBef>
              <a:spcAft>
                <a:spcPts val="0"/>
              </a:spcAft>
            </a:pPr>
            <a:r>
              <a:rPr lang="en-US" sz="9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HeinOnline contains </a:t>
            </a:r>
            <a:r>
              <a:rPr lang="en-US" sz="9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98% of the Top 500 Journals </a:t>
            </a:r>
            <a:r>
              <a:rPr lang="en-US" sz="9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and </a:t>
            </a:r>
            <a:r>
              <a:rPr lang="en-US" sz="9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85% of the Top 1,000</a:t>
            </a:r>
            <a:r>
              <a:rPr lang="en-US" sz="9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Journals according to the Washington and Lee Law Journal Rankings Project. </a:t>
            </a:r>
          </a:p>
        </p:txBody>
      </p:sp>
      <p:sp>
        <p:nvSpPr>
          <p:cNvPr id="79" name="Rectangle 78">
            <a:extLst>
              <a:ext uri="{FF2B5EF4-FFF2-40B4-BE49-F238E27FC236}">
                <a16:creationId xmlns:a16="http://schemas.microsoft.com/office/drawing/2014/main" xmlns="" id="{11443319-3B20-410D-AFF8-8410E0316950}"/>
              </a:ext>
            </a:extLst>
          </p:cNvPr>
          <p:cNvSpPr/>
          <p:nvPr/>
        </p:nvSpPr>
        <p:spPr>
          <a:xfrm>
            <a:off x="5951624" y="4326962"/>
            <a:ext cx="2405651" cy="578941"/>
          </a:xfrm>
          <a:prstGeom prst="rect">
            <a:avLst/>
          </a:prstGeom>
        </p:spPr>
        <p:txBody>
          <a:bodyPr wrap="square" anchor="ctr">
            <a:spAutoFit/>
          </a:bodyPr>
          <a:lstStyle/>
          <a:p>
            <a:pPr defTabSz="914240" fontAlgn="auto">
              <a:lnSpc>
                <a:spcPct val="120000"/>
              </a:lnSpc>
              <a:spcBef>
                <a:spcPts val="0"/>
              </a:spcBef>
              <a:spcAft>
                <a:spcPts val="0"/>
              </a:spcAft>
            </a:pPr>
            <a:r>
              <a:rPr lang="en-US" sz="9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Interdisciplinary</a:t>
            </a:r>
            <a:r>
              <a:rPr lang="en-US" sz="9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Comprised of a variety of subjects such as political science, technology, history, and much more!</a:t>
            </a:r>
            <a:endParaRPr lang="en-US" sz="900" kern="0" dirty="0">
              <a:solidFill>
                <a:prstClr val="black">
                  <a:lumMod val="50000"/>
                  <a:lumOff val="50000"/>
                </a:prstClr>
              </a:solidFill>
              <a:latin typeface="Open Sans"/>
              <a:cs typeface="Arial" panose="020B0604020202020204" pitchFamily="34" charset="0"/>
            </a:endParaRPr>
          </a:p>
        </p:txBody>
      </p:sp>
      <p:sp>
        <p:nvSpPr>
          <p:cNvPr id="80" name="Rectangle 79">
            <a:extLst>
              <a:ext uri="{FF2B5EF4-FFF2-40B4-BE49-F238E27FC236}">
                <a16:creationId xmlns:a16="http://schemas.microsoft.com/office/drawing/2014/main" xmlns="" id="{E3C31393-073E-42F3-A9EA-F4D263280F5B}"/>
              </a:ext>
            </a:extLst>
          </p:cNvPr>
          <p:cNvSpPr/>
          <p:nvPr/>
        </p:nvSpPr>
        <p:spPr>
          <a:xfrm>
            <a:off x="6493237" y="3382707"/>
            <a:ext cx="2531726" cy="578941"/>
          </a:xfrm>
          <a:prstGeom prst="rect">
            <a:avLst/>
          </a:prstGeom>
        </p:spPr>
        <p:txBody>
          <a:bodyPr wrap="square" anchor="ctr">
            <a:spAutoFit/>
          </a:bodyPr>
          <a:lstStyle/>
          <a:p>
            <a:pPr defTabSz="914240" fontAlgn="auto">
              <a:lnSpc>
                <a:spcPct val="120000"/>
              </a:lnSpc>
              <a:spcBef>
                <a:spcPts val="0"/>
              </a:spcBef>
              <a:spcAft>
                <a:spcPts val="0"/>
              </a:spcAft>
            </a:pPr>
            <a:r>
              <a:rPr lang="en-US" sz="9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There are currently </a:t>
            </a:r>
            <a:r>
              <a:rPr lang="en-US" sz="9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1,720 active serial titles</a:t>
            </a:r>
            <a:r>
              <a:rPr lang="en-US" sz="9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and nearly 40% of the journals (993 journals to be exact) are </a:t>
            </a:r>
            <a:r>
              <a:rPr lang="en-US" sz="900"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published outside of the U.S.</a:t>
            </a:r>
            <a:endParaRPr lang="en-US" sz="900" u="sng" kern="0" dirty="0">
              <a:solidFill>
                <a:prstClr val="black">
                  <a:lumMod val="50000"/>
                  <a:lumOff val="50000"/>
                </a:prstClr>
              </a:solidFill>
              <a:latin typeface="Open Sans"/>
              <a:cs typeface="Arial" panose="020B0604020202020204" pitchFamily="34" charset="0"/>
            </a:endParaRPr>
          </a:p>
        </p:txBody>
      </p:sp>
      <p:sp>
        <p:nvSpPr>
          <p:cNvPr id="81" name="Rectangle 80">
            <a:extLst>
              <a:ext uri="{FF2B5EF4-FFF2-40B4-BE49-F238E27FC236}">
                <a16:creationId xmlns:a16="http://schemas.microsoft.com/office/drawing/2014/main" xmlns="" id="{0DF7ED89-21DE-4AA5-B28C-816C0A86428E}"/>
              </a:ext>
            </a:extLst>
          </p:cNvPr>
          <p:cNvSpPr/>
          <p:nvPr/>
        </p:nvSpPr>
        <p:spPr>
          <a:xfrm>
            <a:off x="6894259" y="2213075"/>
            <a:ext cx="2130704" cy="745140"/>
          </a:xfrm>
          <a:prstGeom prst="rect">
            <a:avLst/>
          </a:prstGeom>
        </p:spPr>
        <p:txBody>
          <a:bodyPr wrap="square" anchor="ctr">
            <a:spAutoFit/>
          </a:bodyPr>
          <a:lstStyle/>
          <a:p>
            <a:pPr defTabSz="914240" fontAlgn="auto">
              <a:lnSpc>
                <a:spcPct val="120000"/>
              </a:lnSpc>
              <a:spcBef>
                <a:spcPts val="0"/>
              </a:spcBef>
              <a:spcAft>
                <a:spcPts val="0"/>
              </a:spcAft>
            </a:pPr>
            <a:r>
              <a:rPr lang="en-US" sz="9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Out of the 2,700 journals, all date back to inception and </a:t>
            </a:r>
            <a:r>
              <a:rPr lang="en-US" sz="9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more than 2,200 include coverage to most current issue</a:t>
            </a:r>
            <a:r>
              <a:rPr lang="en-US" sz="9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with no delay</a:t>
            </a:r>
            <a:endParaRPr lang="en-US" sz="900" kern="0" dirty="0">
              <a:solidFill>
                <a:prstClr val="black">
                  <a:lumMod val="50000"/>
                  <a:lumOff val="50000"/>
                </a:prstClr>
              </a:solidFill>
              <a:latin typeface="Open Sans"/>
              <a:cs typeface="Arial" panose="020B0604020202020204" pitchFamily="34" charset="0"/>
            </a:endParaRPr>
          </a:p>
        </p:txBody>
      </p:sp>
      <p:sp>
        <p:nvSpPr>
          <p:cNvPr id="82" name="TextBox 81">
            <a:extLst>
              <a:ext uri="{FF2B5EF4-FFF2-40B4-BE49-F238E27FC236}">
                <a16:creationId xmlns:a16="http://schemas.microsoft.com/office/drawing/2014/main" xmlns="" id="{5DEC5AF6-A929-4E29-BFDE-40C31E11F7C7}"/>
              </a:ext>
            </a:extLst>
          </p:cNvPr>
          <p:cNvSpPr txBox="1"/>
          <p:nvPr/>
        </p:nvSpPr>
        <p:spPr>
          <a:xfrm>
            <a:off x="88250" y="1450975"/>
            <a:ext cx="2646294" cy="738664"/>
          </a:xfrm>
          <a:prstGeom prst="rect">
            <a:avLst/>
          </a:prstGeom>
          <a:noFill/>
        </p:spPr>
        <p:txBody>
          <a:bodyPr wrap="square" rtlCol="0">
            <a:spAutoFit/>
          </a:bodyPr>
          <a:lstStyle/>
          <a:p>
            <a:pPr defTabSz="914240" fontAlgn="auto">
              <a:spcBef>
                <a:spcPts val="0"/>
              </a:spcBef>
              <a:spcAft>
                <a:spcPts val="0"/>
              </a:spcAft>
            </a:pPr>
            <a:r>
              <a:rPr lang="en-IN" sz="2100" b="1" dirty="0">
                <a:solidFill>
                  <a:prstClr val="white"/>
                </a:solidFill>
                <a:latin typeface="Roboto" panose="02000000000000000000" pitchFamily="2" charset="0"/>
                <a:ea typeface="Roboto" panose="02000000000000000000" pitchFamily="2" charset="0"/>
                <a:cs typeface="Roboto" panose="02000000000000000000" pitchFamily="2" charset="0"/>
              </a:rPr>
              <a:t>Law Journal Library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251" y="281138"/>
            <a:ext cx="766469" cy="76646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9868" y="4128759"/>
            <a:ext cx="771597" cy="771597"/>
          </a:xfrm>
          <a:prstGeom prst="rect">
            <a:avLst/>
          </a:prstGeom>
        </p:spPr>
      </p:pic>
      <p:pic>
        <p:nvPicPr>
          <p:cNvPr id="12" name="Picture Placeholder 11"/>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21883" r="21883"/>
          <a:stretch>
            <a:fillRect/>
          </a:stretch>
        </p:blipFill>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0388" y="2161870"/>
            <a:ext cx="810992" cy="810992"/>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9790" y="3286094"/>
            <a:ext cx="728392" cy="728392"/>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58748" y="1116418"/>
            <a:ext cx="798203" cy="798203"/>
          </a:xfrm>
          <a:prstGeom prst="rect">
            <a:avLst/>
          </a:prstGeom>
        </p:spPr>
      </p:pic>
    </p:spTree>
    <p:extLst>
      <p:ext uri="{BB962C8B-B14F-4D97-AF65-F5344CB8AC3E}">
        <p14:creationId xmlns:p14="http://schemas.microsoft.com/office/powerpoint/2010/main" val="4208050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18</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6426714"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U.S. News &amp; World Report Update</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Box 5">
            <a:extLst>
              <a:ext uri="{FF2B5EF4-FFF2-40B4-BE49-F238E27FC236}">
                <a16:creationId xmlns:a16="http://schemas.microsoft.com/office/drawing/2014/main" xmlns="" id="{5B091299-8A20-4627-9BA7-BF190A2BB615}"/>
              </a:ext>
            </a:extLst>
          </p:cNvPr>
          <p:cNvSpPr txBox="1"/>
          <p:nvPr/>
        </p:nvSpPr>
        <p:spPr>
          <a:xfrm>
            <a:off x="413538" y="1220222"/>
            <a:ext cx="7830870" cy="847604"/>
          </a:xfrm>
          <a:prstGeom prst="rect">
            <a:avLst/>
          </a:prstGeom>
          <a:noFill/>
        </p:spPr>
        <p:txBody>
          <a:bodyPr wrap="square" rtlCol="0" anchor="ctr">
            <a:spAutoFit/>
          </a:bodyPr>
          <a:lstStyle/>
          <a:p>
            <a:pPr defTabSz="914240" fontAlgn="auto">
              <a:lnSpc>
                <a:spcPct val="120000"/>
              </a:lnSpc>
              <a:spcBef>
                <a:spcPts val="0"/>
              </a:spcBef>
              <a:spcAft>
                <a:spcPts val="0"/>
              </a:spcAft>
            </a:pPr>
            <a:r>
              <a:rPr lang="en-US" sz="15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Overview of </a:t>
            </a:r>
            <a:r>
              <a:rPr lang="en-US" sz="1500" b="1" u="sng"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HeinOnline’s</a:t>
            </a:r>
            <a:r>
              <a:rPr lang="en-US" sz="15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Law Journal Library</a:t>
            </a:r>
          </a:p>
          <a:p>
            <a:pPr defTabSz="914240" fontAlgn="auto">
              <a:lnSpc>
                <a:spcPct val="120000"/>
              </a:lnSpc>
              <a:spcBef>
                <a:spcPts val="0"/>
              </a:spcBef>
              <a:spcAft>
                <a:spcPts val="0"/>
              </a:spcAft>
            </a:pPr>
            <a:endParaRPr lang="en-US" sz="1500" b="1"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The Law Journal Library contains many non-academic and commercial journals, from publishers such as:</a:t>
            </a:r>
          </a:p>
        </p:txBody>
      </p:sp>
      <p:sp>
        <p:nvSpPr>
          <p:cNvPr id="7" name="TextBox 6">
            <a:extLst>
              <a:ext uri="{FF2B5EF4-FFF2-40B4-BE49-F238E27FC236}">
                <a16:creationId xmlns:a16="http://schemas.microsoft.com/office/drawing/2014/main" xmlns="" id="{5B091299-8A20-4627-9BA7-BF190A2BB615}"/>
              </a:ext>
            </a:extLst>
          </p:cNvPr>
          <p:cNvSpPr txBox="1"/>
          <p:nvPr/>
        </p:nvSpPr>
        <p:spPr>
          <a:xfrm>
            <a:off x="1115616" y="2121291"/>
            <a:ext cx="3213357" cy="2551148"/>
          </a:xfrm>
          <a:prstGeom prst="rect">
            <a:avLst/>
          </a:prstGeom>
          <a:noFill/>
        </p:spPr>
        <p:txBody>
          <a:bodyPr wrap="square" rtlCol="0" anchor="ctr">
            <a:spAutoFit/>
          </a:bodyPr>
          <a:lstStyle/>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American Bar Association</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American Society of International Law</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Brill Publishers</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Cambridge University Press</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Canadian Bar Association</a:t>
            </a:r>
          </a:p>
          <a:p>
            <a:pPr defTabSz="914240" fontAlgn="auto">
              <a:lnSpc>
                <a:spcPct val="150000"/>
              </a:lnSpc>
              <a:spcBef>
                <a:spcPts val="0"/>
              </a:spcBef>
              <a:spcAft>
                <a:spcPts val="0"/>
              </a:spcAft>
            </a:pPr>
            <a:r>
              <a:rPr lang="en-US" sz="120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Clarus</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Press</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De </a:t>
            </a:r>
            <a:r>
              <a:rPr lang="en-US" sz="120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Gruyter</a:t>
            </a: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Edward Elgar Publishing</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Hart Publishing</a:t>
            </a:r>
          </a:p>
        </p:txBody>
      </p:sp>
      <p:sp>
        <p:nvSpPr>
          <p:cNvPr id="8" name="TextBox 7">
            <a:extLst>
              <a:ext uri="{FF2B5EF4-FFF2-40B4-BE49-F238E27FC236}">
                <a16:creationId xmlns:a16="http://schemas.microsoft.com/office/drawing/2014/main" xmlns="" id="{5B091299-8A20-4627-9BA7-BF190A2BB615}"/>
              </a:ext>
            </a:extLst>
          </p:cNvPr>
          <p:cNvSpPr txBox="1"/>
          <p:nvPr/>
        </p:nvSpPr>
        <p:spPr>
          <a:xfrm>
            <a:off x="4544997" y="2121291"/>
            <a:ext cx="3213357" cy="2551148"/>
          </a:xfrm>
          <a:prstGeom prst="rect">
            <a:avLst/>
          </a:prstGeom>
          <a:noFill/>
        </p:spPr>
        <p:txBody>
          <a:bodyPr wrap="square" rtlCol="0" anchor="ctr">
            <a:spAutoFit/>
          </a:bodyPr>
          <a:lstStyle/>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Institute of Art &amp; Law</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McGill Institute of Air and Space Law</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Oxford University Press</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Paris Legal Publishers</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SAGE Publishers</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Taylor &amp; Francis</a:t>
            </a:r>
          </a:p>
          <a:p>
            <a:pPr defTabSz="914240" fontAlgn="auto">
              <a:lnSpc>
                <a:spcPct val="150000"/>
              </a:lnSpc>
              <a:spcBef>
                <a:spcPts val="0"/>
              </a:spcBef>
              <a:spcAft>
                <a:spcPts val="0"/>
              </a:spcAft>
            </a:pPr>
            <a:r>
              <a:rPr lang="en-US" sz="120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Vathek</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Publishing</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John Wiley &amp; Sons, Inc.</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Wolters Kluwer</a:t>
            </a:r>
          </a:p>
        </p:txBody>
      </p:sp>
      <p:sp>
        <p:nvSpPr>
          <p:cNvPr id="17" name="Oval 16">
            <a:extLst>
              <a:ext uri="{FF2B5EF4-FFF2-40B4-BE49-F238E27FC236}">
                <a16:creationId xmlns:a16="http://schemas.microsoft.com/office/drawing/2014/main" xmlns="" id="{A384532D-1AB9-46FF-B085-BF8E96039B13}"/>
              </a:ext>
            </a:extLst>
          </p:cNvPr>
          <p:cNvSpPr/>
          <p:nvPr/>
        </p:nvSpPr>
        <p:spPr>
          <a:xfrm>
            <a:off x="1025718" y="2280993"/>
            <a:ext cx="98028"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18" name="Oval 17">
            <a:extLst>
              <a:ext uri="{FF2B5EF4-FFF2-40B4-BE49-F238E27FC236}">
                <a16:creationId xmlns:a16="http://schemas.microsoft.com/office/drawing/2014/main" xmlns="" id="{A384532D-1AB9-46FF-B085-BF8E96039B13}"/>
              </a:ext>
            </a:extLst>
          </p:cNvPr>
          <p:cNvSpPr/>
          <p:nvPr/>
        </p:nvSpPr>
        <p:spPr>
          <a:xfrm>
            <a:off x="1018970" y="2543285"/>
            <a:ext cx="98028"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0" name="Oval 19">
            <a:extLst>
              <a:ext uri="{FF2B5EF4-FFF2-40B4-BE49-F238E27FC236}">
                <a16:creationId xmlns:a16="http://schemas.microsoft.com/office/drawing/2014/main" xmlns="" id="{A384532D-1AB9-46FF-B085-BF8E96039B13}"/>
              </a:ext>
            </a:extLst>
          </p:cNvPr>
          <p:cNvSpPr/>
          <p:nvPr/>
        </p:nvSpPr>
        <p:spPr>
          <a:xfrm>
            <a:off x="1017588" y="2828090"/>
            <a:ext cx="98028"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1" name="Oval 20">
            <a:extLst>
              <a:ext uri="{FF2B5EF4-FFF2-40B4-BE49-F238E27FC236}">
                <a16:creationId xmlns:a16="http://schemas.microsoft.com/office/drawing/2014/main" xmlns="" id="{A384532D-1AB9-46FF-B085-BF8E96039B13}"/>
              </a:ext>
            </a:extLst>
          </p:cNvPr>
          <p:cNvSpPr/>
          <p:nvPr/>
        </p:nvSpPr>
        <p:spPr>
          <a:xfrm>
            <a:off x="1017588" y="3111810"/>
            <a:ext cx="98028"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2" name="Oval 21">
            <a:extLst>
              <a:ext uri="{FF2B5EF4-FFF2-40B4-BE49-F238E27FC236}">
                <a16:creationId xmlns:a16="http://schemas.microsoft.com/office/drawing/2014/main" xmlns="" id="{A384532D-1AB9-46FF-B085-BF8E96039B13}"/>
              </a:ext>
            </a:extLst>
          </p:cNvPr>
          <p:cNvSpPr/>
          <p:nvPr/>
        </p:nvSpPr>
        <p:spPr>
          <a:xfrm>
            <a:off x="1017679" y="3367414"/>
            <a:ext cx="98028"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3" name="Oval 22">
            <a:extLst>
              <a:ext uri="{FF2B5EF4-FFF2-40B4-BE49-F238E27FC236}">
                <a16:creationId xmlns:a16="http://schemas.microsoft.com/office/drawing/2014/main" xmlns="" id="{A384532D-1AB9-46FF-B085-BF8E96039B13}"/>
              </a:ext>
            </a:extLst>
          </p:cNvPr>
          <p:cNvSpPr/>
          <p:nvPr/>
        </p:nvSpPr>
        <p:spPr>
          <a:xfrm>
            <a:off x="1017588" y="3626176"/>
            <a:ext cx="98028"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4" name="Oval 23">
            <a:extLst>
              <a:ext uri="{FF2B5EF4-FFF2-40B4-BE49-F238E27FC236}">
                <a16:creationId xmlns:a16="http://schemas.microsoft.com/office/drawing/2014/main" xmlns="" id="{A384532D-1AB9-46FF-B085-BF8E96039B13}"/>
              </a:ext>
            </a:extLst>
          </p:cNvPr>
          <p:cNvSpPr/>
          <p:nvPr/>
        </p:nvSpPr>
        <p:spPr>
          <a:xfrm>
            <a:off x="1017679" y="3921900"/>
            <a:ext cx="98028"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5" name="Oval 24">
            <a:extLst>
              <a:ext uri="{FF2B5EF4-FFF2-40B4-BE49-F238E27FC236}">
                <a16:creationId xmlns:a16="http://schemas.microsoft.com/office/drawing/2014/main" xmlns="" id="{A384532D-1AB9-46FF-B085-BF8E96039B13}"/>
              </a:ext>
            </a:extLst>
          </p:cNvPr>
          <p:cNvSpPr/>
          <p:nvPr/>
        </p:nvSpPr>
        <p:spPr>
          <a:xfrm>
            <a:off x="1018970" y="4191930"/>
            <a:ext cx="98028"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6" name="Oval 25">
            <a:extLst>
              <a:ext uri="{FF2B5EF4-FFF2-40B4-BE49-F238E27FC236}">
                <a16:creationId xmlns:a16="http://schemas.microsoft.com/office/drawing/2014/main" xmlns="" id="{A384532D-1AB9-46FF-B085-BF8E96039B13}"/>
              </a:ext>
            </a:extLst>
          </p:cNvPr>
          <p:cNvSpPr/>
          <p:nvPr/>
        </p:nvSpPr>
        <p:spPr>
          <a:xfrm>
            <a:off x="1017588" y="4461960"/>
            <a:ext cx="98028"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7" name="Oval 26">
            <a:extLst>
              <a:ext uri="{FF2B5EF4-FFF2-40B4-BE49-F238E27FC236}">
                <a16:creationId xmlns:a16="http://schemas.microsoft.com/office/drawing/2014/main" xmlns="" id="{A384532D-1AB9-46FF-B085-BF8E96039B13}"/>
              </a:ext>
            </a:extLst>
          </p:cNvPr>
          <p:cNvSpPr/>
          <p:nvPr/>
        </p:nvSpPr>
        <p:spPr>
          <a:xfrm>
            <a:off x="4448169" y="2271378"/>
            <a:ext cx="98028"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8" name="Oval 27">
            <a:extLst>
              <a:ext uri="{FF2B5EF4-FFF2-40B4-BE49-F238E27FC236}">
                <a16:creationId xmlns:a16="http://schemas.microsoft.com/office/drawing/2014/main" xmlns="" id="{A384532D-1AB9-46FF-B085-BF8E96039B13}"/>
              </a:ext>
            </a:extLst>
          </p:cNvPr>
          <p:cNvSpPr/>
          <p:nvPr/>
        </p:nvSpPr>
        <p:spPr>
          <a:xfrm>
            <a:off x="4448169" y="2534213"/>
            <a:ext cx="98028"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9" name="Oval 28">
            <a:extLst>
              <a:ext uri="{FF2B5EF4-FFF2-40B4-BE49-F238E27FC236}">
                <a16:creationId xmlns:a16="http://schemas.microsoft.com/office/drawing/2014/main" xmlns="" id="{A384532D-1AB9-46FF-B085-BF8E96039B13}"/>
              </a:ext>
            </a:extLst>
          </p:cNvPr>
          <p:cNvSpPr/>
          <p:nvPr/>
        </p:nvSpPr>
        <p:spPr>
          <a:xfrm>
            <a:off x="4446969" y="2808854"/>
            <a:ext cx="98028"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30" name="Oval 29">
            <a:extLst>
              <a:ext uri="{FF2B5EF4-FFF2-40B4-BE49-F238E27FC236}">
                <a16:creationId xmlns:a16="http://schemas.microsoft.com/office/drawing/2014/main" xmlns="" id="{A384532D-1AB9-46FF-B085-BF8E96039B13}"/>
              </a:ext>
            </a:extLst>
          </p:cNvPr>
          <p:cNvSpPr/>
          <p:nvPr/>
        </p:nvSpPr>
        <p:spPr>
          <a:xfrm>
            <a:off x="4446969" y="3093315"/>
            <a:ext cx="98028"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31" name="Oval 30">
            <a:extLst>
              <a:ext uri="{FF2B5EF4-FFF2-40B4-BE49-F238E27FC236}">
                <a16:creationId xmlns:a16="http://schemas.microsoft.com/office/drawing/2014/main" xmlns="" id="{A384532D-1AB9-46FF-B085-BF8E96039B13}"/>
              </a:ext>
            </a:extLst>
          </p:cNvPr>
          <p:cNvSpPr/>
          <p:nvPr/>
        </p:nvSpPr>
        <p:spPr>
          <a:xfrm>
            <a:off x="4449011" y="3375227"/>
            <a:ext cx="98028"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32" name="Oval 31">
            <a:extLst>
              <a:ext uri="{FF2B5EF4-FFF2-40B4-BE49-F238E27FC236}">
                <a16:creationId xmlns:a16="http://schemas.microsoft.com/office/drawing/2014/main" xmlns="" id="{A384532D-1AB9-46FF-B085-BF8E96039B13}"/>
              </a:ext>
            </a:extLst>
          </p:cNvPr>
          <p:cNvSpPr/>
          <p:nvPr/>
        </p:nvSpPr>
        <p:spPr>
          <a:xfrm>
            <a:off x="4454855" y="3650632"/>
            <a:ext cx="98028"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33" name="Oval 32">
            <a:extLst>
              <a:ext uri="{FF2B5EF4-FFF2-40B4-BE49-F238E27FC236}">
                <a16:creationId xmlns:a16="http://schemas.microsoft.com/office/drawing/2014/main" xmlns="" id="{A384532D-1AB9-46FF-B085-BF8E96039B13}"/>
              </a:ext>
            </a:extLst>
          </p:cNvPr>
          <p:cNvSpPr/>
          <p:nvPr/>
        </p:nvSpPr>
        <p:spPr>
          <a:xfrm>
            <a:off x="4446969" y="3927459"/>
            <a:ext cx="98028"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34" name="Oval 33">
            <a:extLst>
              <a:ext uri="{FF2B5EF4-FFF2-40B4-BE49-F238E27FC236}">
                <a16:creationId xmlns:a16="http://schemas.microsoft.com/office/drawing/2014/main" xmlns="" id="{A384532D-1AB9-46FF-B085-BF8E96039B13}"/>
              </a:ext>
            </a:extLst>
          </p:cNvPr>
          <p:cNvSpPr/>
          <p:nvPr/>
        </p:nvSpPr>
        <p:spPr>
          <a:xfrm>
            <a:off x="4454855" y="4191930"/>
            <a:ext cx="98028"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35" name="Oval 34">
            <a:extLst>
              <a:ext uri="{FF2B5EF4-FFF2-40B4-BE49-F238E27FC236}">
                <a16:creationId xmlns:a16="http://schemas.microsoft.com/office/drawing/2014/main" xmlns="" id="{A384532D-1AB9-46FF-B085-BF8E96039B13}"/>
              </a:ext>
            </a:extLst>
          </p:cNvPr>
          <p:cNvSpPr/>
          <p:nvPr/>
        </p:nvSpPr>
        <p:spPr>
          <a:xfrm>
            <a:off x="4446969" y="4461960"/>
            <a:ext cx="98028" cy="98028"/>
          </a:xfrm>
          <a:prstGeom prst="ellipse">
            <a:avLst/>
          </a:prstGeom>
          <a:solidFill>
            <a:schemeClr val="accent5"/>
          </a:solidFill>
          <a:ln>
            <a:no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Tree>
    <p:extLst>
      <p:ext uri="{BB962C8B-B14F-4D97-AF65-F5344CB8AC3E}">
        <p14:creationId xmlns:p14="http://schemas.microsoft.com/office/powerpoint/2010/main" val="774763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19</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6102678"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U.S. News &amp; World Report Update</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Box 5">
            <a:extLst>
              <a:ext uri="{FF2B5EF4-FFF2-40B4-BE49-F238E27FC236}">
                <a16:creationId xmlns:a16="http://schemas.microsoft.com/office/drawing/2014/main" xmlns="" id="{5B091299-8A20-4627-9BA7-BF190A2BB615}"/>
              </a:ext>
            </a:extLst>
          </p:cNvPr>
          <p:cNvSpPr txBox="1"/>
          <p:nvPr/>
        </p:nvSpPr>
        <p:spPr>
          <a:xfrm>
            <a:off x="414134" y="1219665"/>
            <a:ext cx="7830870" cy="847604"/>
          </a:xfrm>
          <a:prstGeom prst="rect">
            <a:avLst/>
          </a:prstGeom>
          <a:noFill/>
        </p:spPr>
        <p:txBody>
          <a:bodyPr wrap="square" rtlCol="0" anchor="ctr">
            <a:spAutoFit/>
          </a:bodyPr>
          <a:lstStyle/>
          <a:p>
            <a:pPr defTabSz="914240" fontAlgn="auto">
              <a:lnSpc>
                <a:spcPct val="120000"/>
              </a:lnSpc>
              <a:spcBef>
                <a:spcPts val="0"/>
              </a:spcBef>
              <a:spcAft>
                <a:spcPts val="0"/>
              </a:spcAft>
            </a:pPr>
            <a:r>
              <a:rPr lang="en-US" sz="15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Overview of </a:t>
            </a:r>
            <a:r>
              <a:rPr lang="en-US" sz="1500" b="1" u="sng"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HeinOnline’s</a:t>
            </a:r>
            <a:r>
              <a:rPr lang="en-US" sz="15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Law Journal Library</a:t>
            </a:r>
          </a:p>
          <a:p>
            <a:pPr defTabSz="914240" fontAlgn="auto">
              <a:lnSpc>
                <a:spcPct val="120000"/>
              </a:lnSpc>
              <a:spcBef>
                <a:spcPts val="0"/>
              </a:spcBef>
              <a:spcAft>
                <a:spcPts val="0"/>
              </a:spcAft>
            </a:pPr>
            <a:endParaRPr lang="en-US" sz="1500" b="1"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The Law Journal Library contains multidisciplinary journals that cover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more  than 100 subjects</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including:</a:t>
            </a:r>
          </a:p>
        </p:txBody>
      </p:sp>
      <p:sp>
        <p:nvSpPr>
          <p:cNvPr id="7" name="TextBox 6">
            <a:extLst>
              <a:ext uri="{FF2B5EF4-FFF2-40B4-BE49-F238E27FC236}">
                <a16:creationId xmlns:a16="http://schemas.microsoft.com/office/drawing/2014/main" xmlns="" id="{5B091299-8A20-4627-9BA7-BF190A2BB615}"/>
              </a:ext>
            </a:extLst>
          </p:cNvPr>
          <p:cNvSpPr txBox="1"/>
          <p:nvPr/>
        </p:nvSpPr>
        <p:spPr>
          <a:xfrm>
            <a:off x="1115616" y="2121291"/>
            <a:ext cx="3213357" cy="2551148"/>
          </a:xfrm>
          <a:prstGeom prst="rect">
            <a:avLst/>
          </a:prstGeom>
          <a:noFill/>
        </p:spPr>
        <p:txBody>
          <a:bodyPr wrap="square" rtlCol="0" anchor="ctr">
            <a:spAutoFit/>
          </a:bodyPr>
          <a:lstStyle/>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Business/Economics</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Communications</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Criminal Justice</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Environmental &amp; Conservation Law</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Family Law</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Health and Safety</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Human Rights</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Intellectual Property</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International Relations</a:t>
            </a:r>
          </a:p>
        </p:txBody>
      </p:sp>
      <p:sp>
        <p:nvSpPr>
          <p:cNvPr id="8" name="TextBox 7">
            <a:extLst>
              <a:ext uri="{FF2B5EF4-FFF2-40B4-BE49-F238E27FC236}">
                <a16:creationId xmlns:a16="http://schemas.microsoft.com/office/drawing/2014/main" xmlns="" id="{5B091299-8A20-4627-9BA7-BF190A2BB615}"/>
              </a:ext>
            </a:extLst>
          </p:cNvPr>
          <p:cNvSpPr txBox="1"/>
          <p:nvPr/>
        </p:nvSpPr>
        <p:spPr>
          <a:xfrm>
            <a:off x="4112949" y="2121291"/>
            <a:ext cx="3213357" cy="2551148"/>
          </a:xfrm>
          <a:prstGeom prst="rect">
            <a:avLst/>
          </a:prstGeom>
          <a:noFill/>
        </p:spPr>
        <p:txBody>
          <a:bodyPr wrap="square" rtlCol="0" anchor="ctr">
            <a:spAutoFit/>
          </a:bodyPr>
          <a:lstStyle/>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Immigration</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Medical Jurisprudence</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Political Science</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Psychology/Sociology</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Religion/Theology</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Taxation</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Technology/Computers</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Terrorism</a:t>
            </a: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Women’s Studies</a:t>
            </a:r>
          </a:p>
        </p:txBody>
      </p:sp>
      <p:sp>
        <p:nvSpPr>
          <p:cNvPr id="20" name="Oval 19">
            <a:extLst>
              <a:ext uri="{FF2B5EF4-FFF2-40B4-BE49-F238E27FC236}">
                <a16:creationId xmlns:a16="http://schemas.microsoft.com/office/drawing/2014/main" xmlns="" id="{8A0C9811-C322-4EFA-BAB3-A684C5483FE6}"/>
              </a:ext>
            </a:extLst>
          </p:cNvPr>
          <p:cNvSpPr/>
          <p:nvPr/>
        </p:nvSpPr>
        <p:spPr>
          <a:xfrm>
            <a:off x="1011514" y="2272054"/>
            <a:ext cx="83672"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1" name="Oval 20">
            <a:extLst>
              <a:ext uri="{FF2B5EF4-FFF2-40B4-BE49-F238E27FC236}">
                <a16:creationId xmlns:a16="http://schemas.microsoft.com/office/drawing/2014/main" xmlns="" id="{8A0C9811-C322-4EFA-BAB3-A684C5483FE6}"/>
              </a:ext>
            </a:extLst>
          </p:cNvPr>
          <p:cNvSpPr/>
          <p:nvPr/>
        </p:nvSpPr>
        <p:spPr>
          <a:xfrm>
            <a:off x="1011514" y="2547736"/>
            <a:ext cx="83672"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2" name="Oval 21">
            <a:extLst>
              <a:ext uri="{FF2B5EF4-FFF2-40B4-BE49-F238E27FC236}">
                <a16:creationId xmlns:a16="http://schemas.microsoft.com/office/drawing/2014/main" xmlns="" id="{8A0C9811-C322-4EFA-BAB3-A684C5483FE6}"/>
              </a:ext>
            </a:extLst>
          </p:cNvPr>
          <p:cNvSpPr/>
          <p:nvPr/>
        </p:nvSpPr>
        <p:spPr>
          <a:xfrm>
            <a:off x="1011670" y="2822991"/>
            <a:ext cx="83672"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3" name="Oval 22">
            <a:extLst>
              <a:ext uri="{FF2B5EF4-FFF2-40B4-BE49-F238E27FC236}">
                <a16:creationId xmlns:a16="http://schemas.microsoft.com/office/drawing/2014/main" xmlns="" id="{8A0C9811-C322-4EFA-BAB3-A684C5483FE6}"/>
              </a:ext>
            </a:extLst>
          </p:cNvPr>
          <p:cNvSpPr/>
          <p:nvPr/>
        </p:nvSpPr>
        <p:spPr>
          <a:xfrm>
            <a:off x="1005077" y="3096127"/>
            <a:ext cx="83672"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4" name="Oval 23">
            <a:extLst>
              <a:ext uri="{FF2B5EF4-FFF2-40B4-BE49-F238E27FC236}">
                <a16:creationId xmlns:a16="http://schemas.microsoft.com/office/drawing/2014/main" xmlns="" id="{8A0C9811-C322-4EFA-BAB3-A684C5483FE6}"/>
              </a:ext>
            </a:extLst>
          </p:cNvPr>
          <p:cNvSpPr/>
          <p:nvPr/>
        </p:nvSpPr>
        <p:spPr>
          <a:xfrm>
            <a:off x="1005322" y="3382292"/>
            <a:ext cx="83672"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5" name="Oval 24">
            <a:extLst>
              <a:ext uri="{FF2B5EF4-FFF2-40B4-BE49-F238E27FC236}">
                <a16:creationId xmlns:a16="http://schemas.microsoft.com/office/drawing/2014/main" xmlns="" id="{8A0C9811-C322-4EFA-BAB3-A684C5483FE6}"/>
              </a:ext>
            </a:extLst>
          </p:cNvPr>
          <p:cNvSpPr/>
          <p:nvPr/>
        </p:nvSpPr>
        <p:spPr>
          <a:xfrm>
            <a:off x="1005622" y="3651870"/>
            <a:ext cx="83672"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6" name="Oval 25">
            <a:extLst>
              <a:ext uri="{FF2B5EF4-FFF2-40B4-BE49-F238E27FC236}">
                <a16:creationId xmlns:a16="http://schemas.microsoft.com/office/drawing/2014/main" xmlns="" id="{8A0C9811-C322-4EFA-BAB3-A684C5483FE6}"/>
              </a:ext>
            </a:extLst>
          </p:cNvPr>
          <p:cNvSpPr/>
          <p:nvPr/>
        </p:nvSpPr>
        <p:spPr>
          <a:xfrm>
            <a:off x="1005077" y="3921900"/>
            <a:ext cx="83672"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7" name="Oval 26">
            <a:extLst>
              <a:ext uri="{FF2B5EF4-FFF2-40B4-BE49-F238E27FC236}">
                <a16:creationId xmlns:a16="http://schemas.microsoft.com/office/drawing/2014/main" xmlns="" id="{8A0C9811-C322-4EFA-BAB3-A684C5483FE6}"/>
              </a:ext>
            </a:extLst>
          </p:cNvPr>
          <p:cNvSpPr/>
          <p:nvPr/>
        </p:nvSpPr>
        <p:spPr>
          <a:xfrm>
            <a:off x="1001949" y="4191930"/>
            <a:ext cx="83672"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8" name="Oval 27">
            <a:extLst>
              <a:ext uri="{FF2B5EF4-FFF2-40B4-BE49-F238E27FC236}">
                <a16:creationId xmlns:a16="http://schemas.microsoft.com/office/drawing/2014/main" xmlns="" id="{8A0C9811-C322-4EFA-BAB3-A684C5483FE6}"/>
              </a:ext>
            </a:extLst>
          </p:cNvPr>
          <p:cNvSpPr/>
          <p:nvPr/>
        </p:nvSpPr>
        <p:spPr>
          <a:xfrm>
            <a:off x="1001949" y="4461960"/>
            <a:ext cx="83672"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29" name="Oval 28">
            <a:extLst>
              <a:ext uri="{FF2B5EF4-FFF2-40B4-BE49-F238E27FC236}">
                <a16:creationId xmlns:a16="http://schemas.microsoft.com/office/drawing/2014/main" xmlns="" id="{8A0C9811-C322-4EFA-BAB3-A684C5483FE6}"/>
              </a:ext>
            </a:extLst>
          </p:cNvPr>
          <p:cNvSpPr/>
          <p:nvPr/>
        </p:nvSpPr>
        <p:spPr>
          <a:xfrm>
            <a:off x="4023884" y="2272054"/>
            <a:ext cx="83672"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30" name="Oval 29">
            <a:extLst>
              <a:ext uri="{FF2B5EF4-FFF2-40B4-BE49-F238E27FC236}">
                <a16:creationId xmlns:a16="http://schemas.microsoft.com/office/drawing/2014/main" xmlns="" id="{8A0C9811-C322-4EFA-BAB3-A684C5483FE6}"/>
              </a:ext>
            </a:extLst>
          </p:cNvPr>
          <p:cNvSpPr/>
          <p:nvPr/>
        </p:nvSpPr>
        <p:spPr>
          <a:xfrm>
            <a:off x="4023884" y="2545664"/>
            <a:ext cx="83672"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31" name="Oval 30">
            <a:extLst>
              <a:ext uri="{FF2B5EF4-FFF2-40B4-BE49-F238E27FC236}">
                <a16:creationId xmlns:a16="http://schemas.microsoft.com/office/drawing/2014/main" xmlns="" id="{8A0C9811-C322-4EFA-BAB3-A684C5483FE6}"/>
              </a:ext>
            </a:extLst>
          </p:cNvPr>
          <p:cNvSpPr/>
          <p:nvPr/>
        </p:nvSpPr>
        <p:spPr>
          <a:xfrm>
            <a:off x="4023884" y="2822991"/>
            <a:ext cx="83672"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32" name="Oval 31">
            <a:extLst>
              <a:ext uri="{FF2B5EF4-FFF2-40B4-BE49-F238E27FC236}">
                <a16:creationId xmlns:a16="http://schemas.microsoft.com/office/drawing/2014/main" xmlns="" id="{8A0C9811-C322-4EFA-BAB3-A684C5483FE6}"/>
              </a:ext>
            </a:extLst>
          </p:cNvPr>
          <p:cNvSpPr/>
          <p:nvPr/>
        </p:nvSpPr>
        <p:spPr>
          <a:xfrm>
            <a:off x="4023884" y="3096127"/>
            <a:ext cx="83672"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33" name="Oval 32">
            <a:extLst>
              <a:ext uri="{FF2B5EF4-FFF2-40B4-BE49-F238E27FC236}">
                <a16:creationId xmlns:a16="http://schemas.microsoft.com/office/drawing/2014/main" xmlns="" id="{8A0C9811-C322-4EFA-BAB3-A684C5483FE6}"/>
              </a:ext>
            </a:extLst>
          </p:cNvPr>
          <p:cNvSpPr/>
          <p:nvPr/>
        </p:nvSpPr>
        <p:spPr>
          <a:xfrm>
            <a:off x="4023884" y="3355029"/>
            <a:ext cx="83672"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34" name="Oval 33">
            <a:extLst>
              <a:ext uri="{FF2B5EF4-FFF2-40B4-BE49-F238E27FC236}">
                <a16:creationId xmlns:a16="http://schemas.microsoft.com/office/drawing/2014/main" xmlns="" id="{8A0C9811-C322-4EFA-BAB3-A684C5483FE6}"/>
              </a:ext>
            </a:extLst>
          </p:cNvPr>
          <p:cNvSpPr/>
          <p:nvPr/>
        </p:nvSpPr>
        <p:spPr>
          <a:xfrm>
            <a:off x="4023884" y="3651870"/>
            <a:ext cx="83672"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35" name="Oval 34">
            <a:extLst>
              <a:ext uri="{FF2B5EF4-FFF2-40B4-BE49-F238E27FC236}">
                <a16:creationId xmlns:a16="http://schemas.microsoft.com/office/drawing/2014/main" xmlns="" id="{8A0C9811-C322-4EFA-BAB3-A684C5483FE6}"/>
              </a:ext>
            </a:extLst>
          </p:cNvPr>
          <p:cNvSpPr/>
          <p:nvPr/>
        </p:nvSpPr>
        <p:spPr>
          <a:xfrm>
            <a:off x="4023884" y="3921900"/>
            <a:ext cx="83672"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36" name="Oval 35">
            <a:extLst>
              <a:ext uri="{FF2B5EF4-FFF2-40B4-BE49-F238E27FC236}">
                <a16:creationId xmlns:a16="http://schemas.microsoft.com/office/drawing/2014/main" xmlns="" id="{8A0C9811-C322-4EFA-BAB3-A684C5483FE6}"/>
              </a:ext>
            </a:extLst>
          </p:cNvPr>
          <p:cNvSpPr/>
          <p:nvPr/>
        </p:nvSpPr>
        <p:spPr>
          <a:xfrm>
            <a:off x="4023884" y="4191930"/>
            <a:ext cx="83672"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37" name="Oval 36">
            <a:extLst>
              <a:ext uri="{FF2B5EF4-FFF2-40B4-BE49-F238E27FC236}">
                <a16:creationId xmlns:a16="http://schemas.microsoft.com/office/drawing/2014/main" xmlns="" id="{8A0C9811-C322-4EFA-BAB3-A684C5483FE6}"/>
              </a:ext>
            </a:extLst>
          </p:cNvPr>
          <p:cNvSpPr/>
          <p:nvPr/>
        </p:nvSpPr>
        <p:spPr>
          <a:xfrm>
            <a:off x="4023884" y="4468845"/>
            <a:ext cx="83672" cy="83672"/>
          </a:xfrm>
          <a:prstGeom prst="ellipse">
            <a:avLst/>
          </a:prstGeom>
          <a:solidFill>
            <a:srgbClr val="1F3461"/>
          </a:solidFill>
          <a:ln>
            <a:solidFill>
              <a:srgbClr val="123150"/>
            </a:solidFill>
          </a:ln>
          <a:effectLst>
            <a:outerShdw blurRad="889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Tree>
    <p:extLst>
      <p:ext uri="{BB962C8B-B14F-4D97-AF65-F5344CB8AC3E}">
        <p14:creationId xmlns:p14="http://schemas.microsoft.com/office/powerpoint/2010/main" val="259952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&amp; Roadmap</a:t>
            </a:r>
          </a:p>
        </p:txBody>
      </p:sp>
      <p:sp>
        <p:nvSpPr>
          <p:cNvPr id="3" name="Content Placeholder 2"/>
          <p:cNvSpPr>
            <a:spLocks noGrp="1"/>
          </p:cNvSpPr>
          <p:nvPr>
            <p:ph idx="1"/>
          </p:nvPr>
        </p:nvSpPr>
        <p:spPr/>
        <p:txBody>
          <a:bodyPr/>
          <a:lstStyle/>
          <a:p>
            <a:r>
              <a:rPr lang="en-US" dirty="0"/>
              <a:t>Presenters</a:t>
            </a:r>
          </a:p>
          <a:p>
            <a:r>
              <a:rPr lang="en-US" dirty="0" err="1"/>
              <a:t>HeinOnline</a:t>
            </a:r>
            <a:endParaRPr lang="en-US" dirty="0"/>
          </a:p>
          <a:p>
            <a:r>
              <a:rPr lang="en-US" dirty="0"/>
              <a:t>U.S. News &amp; World Report</a:t>
            </a:r>
          </a:p>
          <a:p>
            <a:r>
              <a:rPr lang="en-US" dirty="0"/>
              <a:t>Law Libraries</a:t>
            </a:r>
          </a:p>
          <a:p>
            <a:r>
              <a:rPr lang="en-US" dirty="0"/>
              <a:t>Q &amp; A</a:t>
            </a:r>
          </a:p>
        </p:txBody>
      </p:sp>
    </p:spTree>
    <p:extLst>
      <p:ext uri="{BB962C8B-B14F-4D97-AF65-F5344CB8AC3E}">
        <p14:creationId xmlns:p14="http://schemas.microsoft.com/office/powerpoint/2010/main" val="3460437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ooter Placeholder 33">
            <a:extLst>
              <a:ext uri="{FF2B5EF4-FFF2-40B4-BE49-F238E27FC236}">
                <a16:creationId xmlns:a16="http://schemas.microsoft.com/office/drawing/2014/main" xmlns="" id="{56FD94C6-BACD-4850-B9B6-4ACF7607D556}"/>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35" name="Slide Number Placeholder 34">
            <a:extLst>
              <a:ext uri="{FF2B5EF4-FFF2-40B4-BE49-F238E27FC236}">
                <a16:creationId xmlns:a16="http://schemas.microsoft.com/office/drawing/2014/main" xmlns="" id="{92EA5494-EBAE-402E-859B-856ADF91AD3C}"/>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20</a:t>
            </a:fld>
            <a:endParaRPr lang="en-US">
              <a:solidFill>
                <a:prstClr val="white"/>
              </a:solidFill>
            </a:endParaRPr>
          </a:p>
        </p:txBody>
      </p:sp>
      <p:grpSp>
        <p:nvGrpSpPr>
          <p:cNvPr id="55" name="Group 54">
            <a:extLst>
              <a:ext uri="{FF2B5EF4-FFF2-40B4-BE49-F238E27FC236}">
                <a16:creationId xmlns:a16="http://schemas.microsoft.com/office/drawing/2014/main" xmlns="" id="{3A67A042-747F-49EC-84E4-4DE0C23D6A86}"/>
              </a:ext>
            </a:extLst>
          </p:cNvPr>
          <p:cNvGrpSpPr/>
          <p:nvPr/>
        </p:nvGrpSpPr>
        <p:grpSpPr>
          <a:xfrm>
            <a:off x="1191" y="805419"/>
            <a:ext cx="3976744" cy="3532662"/>
            <a:chOff x="-1" y="1073892"/>
            <a:chExt cx="6094412" cy="4710216"/>
          </a:xfrm>
          <a:blipFill dpi="0" rotWithShape="1">
            <a:blip r:embed="rId3" cstate="print">
              <a:extLst>
                <a:ext uri="{28A0092B-C50C-407E-A947-70E740481C1C}">
                  <a14:useLocalDpi xmlns:a14="http://schemas.microsoft.com/office/drawing/2010/main" val="0"/>
                </a:ext>
              </a:extLst>
            </a:blip>
            <a:srcRect/>
            <a:stretch>
              <a:fillRect/>
            </a:stretch>
          </a:blipFill>
          <a:effectLst>
            <a:outerShdw blurRad="88900" dist="38100" dir="2700000" algn="tl" rotWithShape="0">
              <a:prstClr val="black">
                <a:alpha val="30000"/>
              </a:prstClr>
            </a:outerShdw>
          </a:effectLst>
        </p:grpSpPr>
        <p:sp>
          <p:nvSpPr>
            <p:cNvPr id="50" name="Freeform: Shape 49">
              <a:extLst>
                <a:ext uri="{FF2B5EF4-FFF2-40B4-BE49-F238E27FC236}">
                  <a16:creationId xmlns:a16="http://schemas.microsoft.com/office/drawing/2014/main" xmlns="" id="{79D5DE2C-DFE9-4B88-A9BC-F83EE7C1D2DF}"/>
                </a:ext>
              </a:extLst>
            </p:cNvPr>
            <p:cNvSpPr/>
            <p:nvPr/>
          </p:nvSpPr>
          <p:spPr>
            <a:xfrm>
              <a:off x="0" y="1073892"/>
              <a:ext cx="3720377" cy="1101720"/>
            </a:xfrm>
            <a:custGeom>
              <a:avLst/>
              <a:gdLst>
                <a:gd name="connsiteX0" fmla="*/ 0 w 3720377"/>
                <a:gd name="connsiteY0" fmla="*/ 0 h 1101720"/>
                <a:gd name="connsiteX1" fmla="*/ 3720377 w 3720377"/>
                <a:gd name="connsiteY1" fmla="*/ 0 h 1101720"/>
                <a:gd name="connsiteX2" fmla="*/ 3376782 w 3720377"/>
                <a:gd name="connsiteY2" fmla="*/ 1101720 h 1101720"/>
                <a:gd name="connsiteX3" fmla="*/ 0 w 3720377"/>
                <a:gd name="connsiteY3" fmla="*/ 1101720 h 1101720"/>
                <a:gd name="connsiteX4" fmla="*/ 0 w 3720377"/>
                <a:gd name="connsiteY4" fmla="*/ 0 h 1101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0377" h="1101720">
                  <a:moveTo>
                    <a:pt x="0" y="0"/>
                  </a:moveTo>
                  <a:lnTo>
                    <a:pt x="3720377" y="0"/>
                  </a:lnTo>
                  <a:lnTo>
                    <a:pt x="3376782" y="1101720"/>
                  </a:lnTo>
                  <a:lnTo>
                    <a:pt x="0" y="11017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endParaRPr lang="en-IN" sz="2400" dirty="0">
                <a:solidFill>
                  <a:prstClr val="white"/>
                </a:solidFill>
                <a:latin typeface="Calibri"/>
              </a:endParaRPr>
            </a:p>
          </p:txBody>
        </p:sp>
        <p:sp>
          <p:nvSpPr>
            <p:cNvPr id="49" name="Freeform: Shape 48">
              <a:extLst>
                <a:ext uri="{FF2B5EF4-FFF2-40B4-BE49-F238E27FC236}">
                  <a16:creationId xmlns:a16="http://schemas.microsoft.com/office/drawing/2014/main" xmlns="" id="{37B87297-647E-44BB-9259-3A600115370B}"/>
                </a:ext>
              </a:extLst>
            </p:cNvPr>
            <p:cNvSpPr/>
            <p:nvPr/>
          </p:nvSpPr>
          <p:spPr>
            <a:xfrm>
              <a:off x="-1" y="2218442"/>
              <a:ext cx="6094412" cy="2279933"/>
            </a:xfrm>
            <a:custGeom>
              <a:avLst/>
              <a:gdLst>
                <a:gd name="connsiteX0" fmla="*/ 0 w 6094412"/>
                <a:gd name="connsiteY0" fmla="*/ 0 h 2279933"/>
                <a:gd name="connsiteX1" fmla="*/ 6094412 w 6094412"/>
                <a:gd name="connsiteY1" fmla="*/ 0 h 2279933"/>
                <a:gd name="connsiteX2" fmla="*/ 5383365 w 6094412"/>
                <a:gd name="connsiteY2" fmla="*/ 2279933 h 2279933"/>
                <a:gd name="connsiteX3" fmla="*/ 0 w 6094412"/>
                <a:gd name="connsiteY3" fmla="*/ 2279933 h 2279933"/>
                <a:gd name="connsiteX4" fmla="*/ 0 w 6094412"/>
                <a:gd name="connsiteY4" fmla="*/ 0 h 2279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12" h="2279933">
                  <a:moveTo>
                    <a:pt x="0" y="0"/>
                  </a:moveTo>
                  <a:lnTo>
                    <a:pt x="6094412" y="0"/>
                  </a:lnTo>
                  <a:lnTo>
                    <a:pt x="5383365" y="2279933"/>
                  </a:lnTo>
                  <a:lnTo>
                    <a:pt x="0" y="227993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endParaRPr lang="en-IN" sz="2400" dirty="0">
                <a:solidFill>
                  <a:prstClr val="white"/>
                </a:solidFill>
                <a:latin typeface="Calibri"/>
              </a:endParaRPr>
            </a:p>
          </p:txBody>
        </p:sp>
        <p:sp>
          <p:nvSpPr>
            <p:cNvPr id="48" name="Freeform: Shape 47">
              <a:extLst>
                <a:ext uri="{FF2B5EF4-FFF2-40B4-BE49-F238E27FC236}">
                  <a16:creationId xmlns:a16="http://schemas.microsoft.com/office/drawing/2014/main" xmlns="" id="{CC19C4B6-5E80-4965-AE25-62D4809AE380}"/>
                </a:ext>
              </a:extLst>
            </p:cNvPr>
            <p:cNvSpPr/>
            <p:nvPr/>
          </p:nvSpPr>
          <p:spPr>
            <a:xfrm>
              <a:off x="0" y="4541204"/>
              <a:ext cx="4613203" cy="1242904"/>
            </a:xfrm>
            <a:custGeom>
              <a:avLst/>
              <a:gdLst>
                <a:gd name="connsiteX0" fmla="*/ 0 w 4613203"/>
                <a:gd name="connsiteY0" fmla="*/ 0 h 1242904"/>
                <a:gd name="connsiteX1" fmla="*/ 4613203 w 4613203"/>
                <a:gd name="connsiteY1" fmla="*/ 0 h 1242904"/>
                <a:gd name="connsiteX2" fmla="*/ 4117167 w 4613203"/>
                <a:gd name="connsiteY2" fmla="*/ 1242904 h 1242904"/>
                <a:gd name="connsiteX3" fmla="*/ 0 w 4613203"/>
                <a:gd name="connsiteY3" fmla="*/ 1242904 h 1242904"/>
                <a:gd name="connsiteX4" fmla="*/ 0 w 4613203"/>
                <a:gd name="connsiteY4" fmla="*/ 0 h 124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203" h="1242904">
                  <a:moveTo>
                    <a:pt x="0" y="0"/>
                  </a:moveTo>
                  <a:lnTo>
                    <a:pt x="4613203" y="0"/>
                  </a:lnTo>
                  <a:lnTo>
                    <a:pt x="4117167" y="1242904"/>
                  </a:lnTo>
                  <a:lnTo>
                    <a:pt x="0" y="124290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endParaRPr lang="en-IN" sz="2400" dirty="0">
                <a:solidFill>
                  <a:prstClr val="white"/>
                </a:solidFill>
                <a:latin typeface="Calibri"/>
              </a:endParaRPr>
            </a:p>
          </p:txBody>
        </p:sp>
      </p:grpSp>
      <p:sp>
        <p:nvSpPr>
          <p:cNvPr id="56" name="TextBox 55">
            <a:extLst>
              <a:ext uri="{FF2B5EF4-FFF2-40B4-BE49-F238E27FC236}">
                <a16:creationId xmlns:a16="http://schemas.microsoft.com/office/drawing/2014/main" xmlns="" id="{D7A23107-8C41-4AB2-AFA5-B40ABBB12803}"/>
              </a:ext>
            </a:extLst>
          </p:cNvPr>
          <p:cNvSpPr txBox="1"/>
          <p:nvPr/>
        </p:nvSpPr>
        <p:spPr>
          <a:xfrm>
            <a:off x="4626006" y="1385795"/>
            <a:ext cx="3348121" cy="830997"/>
          </a:xfrm>
          <a:prstGeom prst="rect">
            <a:avLst/>
          </a:prstGeom>
          <a:noFill/>
        </p:spPr>
        <p:txBody>
          <a:bodyPr wrap="square" rtlCol="0">
            <a:spAutoFit/>
          </a:bodyPr>
          <a:lstStyle/>
          <a:p>
            <a:pPr algn="ctr" defTabSz="914240" fontAlgn="auto">
              <a:lnSpc>
                <a:spcPct val="80000"/>
              </a:lnSpc>
              <a:spcBef>
                <a:spcPts val="0"/>
              </a:spcBef>
              <a:spcAft>
                <a:spcPts val="0"/>
              </a:spcAft>
            </a:pPr>
            <a:r>
              <a:rPr lang="en-IN" sz="3000" b="1" dirty="0">
                <a:solidFill>
                  <a:srgbClr val="123150"/>
                </a:solidFill>
                <a:latin typeface="Roboto Light" panose="02000000000000000000" pitchFamily="2" charset="0"/>
                <a:ea typeface="Roboto Light" panose="02000000000000000000" pitchFamily="2" charset="0"/>
                <a:cs typeface="Roboto Light" panose="02000000000000000000" pitchFamily="2" charset="0"/>
              </a:rPr>
              <a:t>How Hein Is Involved</a:t>
            </a:r>
          </a:p>
        </p:txBody>
      </p:sp>
      <p:sp>
        <p:nvSpPr>
          <p:cNvPr id="57" name="TextBox 56">
            <a:extLst>
              <a:ext uri="{FF2B5EF4-FFF2-40B4-BE49-F238E27FC236}">
                <a16:creationId xmlns:a16="http://schemas.microsoft.com/office/drawing/2014/main" xmlns="" id="{629613D6-DA8E-4F7C-9E8B-743001C4B2A6}"/>
              </a:ext>
            </a:extLst>
          </p:cNvPr>
          <p:cNvSpPr txBox="1"/>
          <p:nvPr/>
        </p:nvSpPr>
        <p:spPr>
          <a:xfrm>
            <a:off x="4247964" y="2300363"/>
            <a:ext cx="4320480" cy="1623201"/>
          </a:xfrm>
          <a:prstGeom prst="rect">
            <a:avLst/>
          </a:prstGeom>
          <a:noFill/>
        </p:spPr>
        <p:txBody>
          <a:bodyPr wrap="square" rtlCol="0">
            <a:spAutoFit/>
          </a:bodyPr>
          <a:lstStyle/>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Our role in this project is to provide </a:t>
            </a:r>
            <a:r>
              <a:rPr lang="en-US" sz="1200" i="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U.S. News </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with the citation metrics from HeinOnline. As for the methodology that will be used for their analysis, we will not be involved. The Hein company is not receiving any type of compensation for its work on this project; we simply felt that if </a:t>
            </a:r>
            <a:r>
              <a:rPr lang="en-US" sz="1200" i="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U.S. News </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was going to proceed with such an analysis, HeinOnline would be a good source for the law review citation analysis.</a:t>
            </a:r>
          </a:p>
        </p:txBody>
      </p:sp>
    </p:spTree>
    <p:extLst>
      <p:ext uri="{BB962C8B-B14F-4D97-AF65-F5344CB8AC3E}">
        <p14:creationId xmlns:p14="http://schemas.microsoft.com/office/powerpoint/2010/main" val="1898271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E29559-9761-4888-93B6-B2C9C05534EB}"/>
              </a:ext>
            </a:extLst>
          </p:cNvPr>
          <p:cNvSpPr>
            <a:spLocks noGrp="1"/>
          </p:cNvSpPr>
          <p:nvPr>
            <p:ph type="title"/>
          </p:nvPr>
        </p:nvSpPr>
        <p:spPr>
          <a:xfrm>
            <a:off x="458272" y="850308"/>
            <a:ext cx="8227457" cy="533311"/>
          </a:xfrm>
        </p:spPr>
        <p:txBody>
          <a:bodyPr/>
          <a:lstStyle/>
          <a:p>
            <a:r>
              <a:rPr lang="en-IN" sz="1500" b="1" u="sng" dirty="0">
                <a:latin typeface="Roboto Light" panose="02000000000000000000" pitchFamily="2" charset="0"/>
                <a:ea typeface="Roboto Light" panose="02000000000000000000" pitchFamily="2" charset="0"/>
                <a:cs typeface="Roboto Light" panose="02000000000000000000" pitchFamily="2" charset="0"/>
              </a:rPr>
              <a:t>Coverage for Citation Analysis</a:t>
            </a:r>
            <a:endParaRPr lang="en-IN" sz="1500" b="1" u="sng" dirty="0">
              <a:solidFill>
                <a:schemeClr val="accent2"/>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 name="Footer Placeholder 2">
            <a:extLst>
              <a:ext uri="{FF2B5EF4-FFF2-40B4-BE49-F238E27FC236}">
                <a16:creationId xmlns:a16="http://schemas.microsoft.com/office/drawing/2014/main" xmlns="" id="{3D38AAE0-FFE2-4B86-954B-E0D1E9683DC1}"/>
              </a:ext>
            </a:extLst>
          </p:cNvPr>
          <p:cNvSpPr>
            <a:spLocks noGrp="1"/>
          </p:cNvSpPr>
          <p:nvPr>
            <p:ph type="ftr" sz="quarter" idx="11"/>
          </p:nvPr>
        </p:nvSpPr>
        <p:spPr>
          <a:xfrm rot="16200000">
            <a:off x="7982983" y="3363036"/>
            <a:ext cx="2032016" cy="273844"/>
          </a:xfrm>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a:t>
            </a:r>
          </a:p>
        </p:txBody>
      </p:sp>
      <p:sp>
        <p:nvSpPr>
          <p:cNvPr id="4" name="Slide Number Placeholder 3">
            <a:extLst>
              <a:ext uri="{FF2B5EF4-FFF2-40B4-BE49-F238E27FC236}">
                <a16:creationId xmlns:a16="http://schemas.microsoft.com/office/drawing/2014/main" xmlns="" id="{86A63B54-1CCF-478F-B99A-5573A98D196D}"/>
              </a:ext>
            </a:extLst>
          </p:cNvPr>
          <p:cNvSpPr>
            <a:spLocks noGrp="1"/>
          </p:cNvSpPr>
          <p:nvPr>
            <p:ph type="sldNum" sz="quarter" idx="12"/>
          </p:nvPr>
        </p:nvSpPr>
        <p:spPr>
          <a:solidFill>
            <a:srgbClr val="1F3461"/>
          </a:solidFill>
          <a:ln>
            <a:solidFill>
              <a:srgbClr val="123150"/>
            </a:solidFill>
          </a:ln>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21</a:t>
            </a:fld>
            <a:endParaRPr lang="en-US">
              <a:solidFill>
                <a:prstClr val="white"/>
              </a:solidFill>
            </a:endParaRPr>
          </a:p>
        </p:txBody>
      </p:sp>
      <p:sp>
        <p:nvSpPr>
          <p:cNvPr id="566" name="TextBox 565">
            <a:extLst>
              <a:ext uri="{FF2B5EF4-FFF2-40B4-BE49-F238E27FC236}">
                <a16:creationId xmlns:a16="http://schemas.microsoft.com/office/drawing/2014/main" xmlns="" id="{90909124-8B4B-41C1-8950-D875BB214C0D}"/>
              </a:ext>
            </a:extLst>
          </p:cNvPr>
          <p:cNvSpPr txBox="1"/>
          <p:nvPr/>
        </p:nvSpPr>
        <p:spPr>
          <a:xfrm>
            <a:off x="1225164" y="3470383"/>
            <a:ext cx="1458163" cy="528606"/>
          </a:xfrm>
          <a:prstGeom prst="rect">
            <a:avLst/>
          </a:prstGeom>
          <a:noFill/>
        </p:spPr>
        <p:txBody>
          <a:bodyPr wrap="square" rtlCol="0" anchor="t">
            <a:spAutoFit/>
          </a:bodyPr>
          <a:lstStyle/>
          <a:p>
            <a:pPr defTabSz="914240" fontAlgn="auto">
              <a:lnSpc>
                <a:spcPct val="90000"/>
              </a:lnSpc>
              <a:spcBef>
                <a:spcPts val="0"/>
              </a:spcBef>
              <a:spcAft>
                <a:spcPts val="0"/>
              </a:spcAft>
            </a:pPr>
            <a:r>
              <a:rPr lang="en-US" sz="1050" kern="0" dirty="0">
                <a:solidFill>
                  <a:prstClr val="white"/>
                </a:solidFill>
                <a:latin typeface="Open Sans"/>
                <a:cs typeface="Arial" panose="020B0604020202020204" pitchFamily="34" charset="0"/>
              </a:rPr>
              <a:t>This is a sample text. Insert your desired text here. </a:t>
            </a:r>
            <a:endParaRPr lang="en-IN" sz="1050" dirty="0">
              <a:solidFill>
                <a:prstClr val="white"/>
              </a:solidFill>
              <a:latin typeface="Calibri"/>
            </a:endParaRPr>
          </a:p>
        </p:txBody>
      </p:sp>
      <p:sp>
        <p:nvSpPr>
          <p:cNvPr id="567" name="TextBox 566">
            <a:extLst>
              <a:ext uri="{FF2B5EF4-FFF2-40B4-BE49-F238E27FC236}">
                <a16:creationId xmlns:a16="http://schemas.microsoft.com/office/drawing/2014/main" xmlns="" id="{08E39A22-2A36-4A9C-B0F7-88056A25FEE8}"/>
              </a:ext>
            </a:extLst>
          </p:cNvPr>
          <p:cNvSpPr txBox="1"/>
          <p:nvPr/>
        </p:nvSpPr>
        <p:spPr>
          <a:xfrm>
            <a:off x="1225163" y="2155817"/>
            <a:ext cx="1458162" cy="553998"/>
          </a:xfrm>
          <a:prstGeom prst="rect">
            <a:avLst/>
          </a:prstGeom>
          <a:noFill/>
        </p:spPr>
        <p:txBody>
          <a:bodyPr wrap="square" rtlCol="0" anchor="b">
            <a:spAutoFit/>
          </a:bodyPr>
          <a:lstStyle/>
          <a:p>
            <a:pPr defTabSz="914240" fontAlgn="auto">
              <a:spcBef>
                <a:spcPts val="0"/>
              </a:spcBef>
              <a:spcAft>
                <a:spcPts val="0"/>
              </a:spcAft>
            </a:pPr>
            <a:r>
              <a:rPr lang="en-US" sz="1500" b="1" kern="0" dirty="0">
                <a:solidFill>
                  <a:prstClr val="white"/>
                </a:solidFill>
                <a:latin typeface="Open Sans"/>
                <a:cs typeface="Arial" panose="020B0604020202020204" pitchFamily="34" charset="0"/>
              </a:rPr>
              <a:t>Periodical Coverage</a:t>
            </a:r>
            <a:endParaRPr lang="en-IN" sz="1500" b="1" dirty="0">
              <a:solidFill>
                <a:prstClr val="white"/>
              </a:solidFill>
              <a:latin typeface="Calibri"/>
            </a:endParaRPr>
          </a:p>
        </p:txBody>
      </p:sp>
      <p:sp>
        <p:nvSpPr>
          <p:cNvPr id="564" name="Rectangle 563">
            <a:extLst>
              <a:ext uri="{FF2B5EF4-FFF2-40B4-BE49-F238E27FC236}">
                <a16:creationId xmlns:a16="http://schemas.microsoft.com/office/drawing/2014/main" xmlns="" id="{BE6F8131-1432-4533-9641-5A39F8841F24}"/>
              </a:ext>
            </a:extLst>
          </p:cNvPr>
          <p:cNvSpPr/>
          <p:nvPr/>
        </p:nvSpPr>
        <p:spPr>
          <a:xfrm>
            <a:off x="1099628" y="1677855"/>
            <a:ext cx="3132348" cy="2730099"/>
          </a:xfrm>
          <a:prstGeom prst="rect">
            <a:avLst/>
          </a:prstGeom>
          <a:solidFill>
            <a:srgbClr val="123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569" name="TextBox 568">
            <a:extLst>
              <a:ext uri="{FF2B5EF4-FFF2-40B4-BE49-F238E27FC236}">
                <a16:creationId xmlns:a16="http://schemas.microsoft.com/office/drawing/2014/main" xmlns="" id="{9E4EB054-CB77-4EE4-AC9C-C4600E750D6D}"/>
              </a:ext>
            </a:extLst>
          </p:cNvPr>
          <p:cNvSpPr txBox="1"/>
          <p:nvPr/>
        </p:nvSpPr>
        <p:spPr>
          <a:xfrm>
            <a:off x="1493658" y="2581216"/>
            <a:ext cx="2430270" cy="2013500"/>
          </a:xfrm>
          <a:prstGeom prst="rect">
            <a:avLst/>
          </a:prstGeom>
          <a:noFill/>
        </p:spPr>
        <p:txBody>
          <a:bodyPr wrap="square" rtlCol="0" anchor="t">
            <a:spAutoFit/>
          </a:bodyPr>
          <a:lstStyle/>
          <a:p>
            <a:pPr marL="214313" indent="-214313" defTabSz="914240" fontAlgn="auto">
              <a:lnSpc>
                <a:spcPct val="120000"/>
              </a:lnSpc>
              <a:spcBef>
                <a:spcPts val="0"/>
              </a:spcBef>
              <a:spcAft>
                <a:spcPts val="0"/>
              </a:spcAft>
              <a:buFont typeface="Arial" panose="020B0604020202020204" pitchFamily="34" charset="0"/>
              <a:buChar char="•"/>
            </a:pPr>
            <a:r>
              <a:rPr lang="en-US" sz="105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Law Journal Library</a:t>
            </a:r>
          </a:p>
          <a:p>
            <a:pPr marL="214313" indent="-214313" defTabSz="914240" fontAlgn="auto">
              <a:lnSpc>
                <a:spcPct val="120000"/>
              </a:lnSpc>
              <a:spcBef>
                <a:spcPts val="0"/>
              </a:spcBef>
              <a:spcAft>
                <a:spcPts val="0"/>
              </a:spcAft>
              <a:buFont typeface="Arial" panose="020B0604020202020204" pitchFamily="34" charset="0"/>
              <a:buChar char="•"/>
            </a:pPr>
            <a:r>
              <a:rPr lang="en-US" sz="105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Bar Journals</a:t>
            </a:r>
          </a:p>
          <a:p>
            <a:pPr marL="214313" indent="-214313" defTabSz="914240" fontAlgn="auto">
              <a:lnSpc>
                <a:spcPct val="120000"/>
              </a:lnSpc>
              <a:spcBef>
                <a:spcPts val="0"/>
              </a:spcBef>
              <a:spcAft>
                <a:spcPts val="0"/>
              </a:spcAft>
              <a:buFont typeface="Arial" panose="020B0604020202020204" pitchFamily="34" charset="0"/>
              <a:buChar char="•"/>
            </a:pPr>
            <a:r>
              <a:rPr lang="en-US" sz="105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ALI-CLE Journals</a:t>
            </a:r>
          </a:p>
          <a:p>
            <a:pPr marL="214313" indent="-214313" defTabSz="914240" fontAlgn="auto">
              <a:lnSpc>
                <a:spcPct val="120000"/>
              </a:lnSpc>
              <a:spcBef>
                <a:spcPts val="0"/>
              </a:spcBef>
              <a:spcAft>
                <a:spcPts val="0"/>
              </a:spcAft>
              <a:buFont typeface="Arial" panose="020B0604020202020204" pitchFamily="34" charset="0"/>
              <a:buChar char="•"/>
            </a:pPr>
            <a:r>
              <a:rPr lang="en-US" sz="105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Kluwer Law International Database</a:t>
            </a:r>
          </a:p>
          <a:p>
            <a:pPr marL="214313" indent="-214313" defTabSz="914240" fontAlgn="auto">
              <a:lnSpc>
                <a:spcPct val="120000"/>
              </a:lnSpc>
              <a:spcBef>
                <a:spcPts val="0"/>
              </a:spcBef>
              <a:spcAft>
                <a:spcPts val="0"/>
              </a:spcAft>
              <a:buFont typeface="Arial" panose="020B0604020202020204" pitchFamily="34" charset="0"/>
              <a:buChar char="•"/>
            </a:pPr>
            <a:r>
              <a:rPr lang="en-US" sz="105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Foreign &amp; International Law Resources: Yearbooks and Periodicals</a:t>
            </a:r>
          </a:p>
          <a:p>
            <a:pPr marL="214313" indent="-214313" defTabSz="914240" fontAlgn="auto">
              <a:lnSpc>
                <a:spcPct val="120000"/>
              </a:lnSpc>
              <a:spcBef>
                <a:spcPts val="0"/>
              </a:spcBef>
              <a:spcAft>
                <a:spcPts val="0"/>
              </a:spcAft>
              <a:buFont typeface="Arial" panose="020B0604020202020204" pitchFamily="34" charset="0"/>
              <a:buChar char="•"/>
            </a:pPr>
            <a:r>
              <a:rPr lang="en-US" sz="105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ABA Law Library Periodical Database</a:t>
            </a:r>
          </a:p>
        </p:txBody>
      </p:sp>
      <p:sp>
        <p:nvSpPr>
          <p:cNvPr id="570" name="TextBox 569">
            <a:extLst>
              <a:ext uri="{FF2B5EF4-FFF2-40B4-BE49-F238E27FC236}">
                <a16:creationId xmlns:a16="http://schemas.microsoft.com/office/drawing/2014/main" xmlns="" id="{C9C7AB20-C3C3-4860-A9A6-C84A0BD5F7FE}"/>
              </a:ext>
            </a:extLst>
          </p:cNvPr>
          <p:cNvSpPr txBox="1"/>
          <p:nvPr/>
        </p:nvSpPr>
        <p:spPr>
          <a:xfrm>
            <a:off x="1099628" y="2180093"/>
            <a:ext cx="3132348" cy="323165"/>
          </a:xfrm>
          <a:prstGeom prst="rect">
            <a:avLst/>
          </a:prstGeom>
          <a:noFill/>
        </p:spPr>
        <p:txBody>
          <a:bodyPr wrap="square" rtlCol="0" anchor="b">
            <a:spAutoFit/>
          </a:bodyPr>
          <a:lstStyle/>
          <a:p>
            <a:pPr algn="ctr" defTabSz="914240" fontAlgn="auto">
              <a:spcBef>
                <a:spcPts val="0"/>
              </a:spcBef>
              <a:spcAft>
                <a:spcPts val="0"/>
              </a:spcAft>
            </a:pPr>
            <a:r>
              <a:rPr lang="en-US" sz="1500" b="1" u="sng" kern="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Periodical Coverage</a:t>
            </a:r>
            <a:endParaRPr lang="en-IN" sz="1500" b="1" u="sng"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65" name="Rectangle 564">
            <a:extLst>
              <a:ext uri="{FF2B5EF4-FFF2-40B4-BE49-F238E27FC236}">
                <a16:creationId xmlns:a16="http://schemas.microsoft.com/office/drawing/2014/main" xmlns="" id="{BB8FDE89-233E-41C6-A665-881947555BDE}"/>
              </a:ext>
            </a:extLst>
          </p:cNvPr>
          <p:cNvSpPr/>
          <p:nvPr/>
        </p:nvSpPr>
        <p:spPr>
          <a:xfrm>
            <a:off x="4768286" y="1677855"/>
            <a:ext cx="3132348" cy="2730099"/>
          </a:xfrm>
          <a:prstGeom prst="rect">
            <a:avLst/>
          </a:prstGeom>
          <a:solidFill>
            <a:srgbClr val="97B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572" name="TextBox 571">
            <a:extLst>
              <a:ext uri="{FF2B5EF4-FFF2-40B4-BE49-F238E27FC236}">
                <a16:creationId xmlns:a16="http://schemas.microsoft.com/office/drawing/2014/main" xmlns="" id="{E04D74C2-6E7C-4F2A-BFDC-16D46B402BB5}"/>
              </a:ext>
            </a:extLst>
          </p:cNvPr>
          <p:cNvSpPr txBox="1"/>
          <p:nvPr/>
        </p:nvSpPr>
        <p:spPr>
          <a:xfrm>
            <a:off x="5220072" y="2615842"/>
            <a:ext cx="2322258" cy="1819601"/>
          </a:xfrm>
          <a:prstGeom prst="rect">
            <a:avLst/>
          </a:prstGeom>
          <a:noFill/>
        </p:spPr>
        <p:txBody>
          <a:bodyPr wrap="square" rtlCol="0" anchor="t">
            <a:spAutoFit/>
          </a:bodyPr>
          <a:lstStyle/>
          <a:p>
            <a:pPr marL="214313" indent="-214313" defTabSz="914240" fontAlgn="auto">
              <a:lnSpc>
                <a:spcPct val="120000"/>
              </a:lnSpc>
              <a:spcBef>
                <a:spcPts val="0"/>
              </a:spcBef>
              <a:spcAft>
                <a:spcPts val="0"/>
              </a:spcAft>
              <a:buFont typeface="Arial" panose="020B0604020202020204" pitchFamily="34" charset="0"/>
              <a:buChar char="•"/>
            </a:pPr>
            <a:r>
              <a:rPr lang="en-US" sz="105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All Federal Circuit Courts</a:t>
            </a:r>
          </a:p>
          <a:p>
            <a:pPr marL="214313" indent="-214313" defTabSz="914240" fontAlgn="auto">
              <a:lnSpc>
                <a:spcPct val="120000"/>
              </a:lnSpc>
              <a:spcBef>
                <a:spcPts val="0"/>
              </a:spcBef>
              <a:spcAft>
                <a:spcPts val="0"/>
              </a:spcAft>
              <a:buFont typeface="Arial" panose="020B0604020202020204" pitchFamily="34" charset="0"/>
              <a:buChar char="•"/>
            </a:pPr>
            <a:r>
              <a:rPr lang="en-US" sz="105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All Federal District Courts</a:t>
            </a:r>
          </a:p>
          <a:p>
            <a:pPr marL="214313" indent="-214313" defTabSz="914240" fontAlgn="auto">
              <a:lnSpc>
                <a:spcPct val="120000"/>
              </a:lnSpc>
              <a:spcBef>
                <a:spcPts val="0"/>
              </a:spcBef>
              <a:spcAft>
                <a:spcPts val="0"/>
              </a:spcAft>
              <a:buFont typeface="Arial" panose="020B0604020202020204" pitchFamily="34" charset="0"/>
              <a:buChar char="•"/>
            </a:pPr>
            <a:r>
              <a:rPr lang="en-US" sz="105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All Federal Bankruptcy Courts</a:t>
            </a:r>
          </a:p>
          <a:p>
            <a:pPr marL="214313" indent="-214313" defTabSz="914240" fontAlgn="auto">
              <a:lnSpc>
                <a:spcPct val="120000"/>
              </a:lnSpc>
              <a:spcBef>
                <a:spcPts val="0"/>
              </a:spcBef>
              <a:spcAft>
                <a:spcPts val="0"/>
              </a:spcAft>
              <a:buFont typeface="Arial" panose="020B0604020202020204" pitchFamily="34" charset="0"/>
              <a:buChar char="•"/>
            </a:pPr>
            <a:r>
              <a:rPr lang="en-US" sz="105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U.S. Supreme Court</a:t>
            </a:r>
          </a:p>
          <a:p>
            <a:pPr marL="214313" indent="-214313" defTabSz="914240" fontAlgn="auto">
              <a:lnSpc>
                <a:spcPct val="120000"/>
              </a:lnSpc>
              <a:spcBef>
                <a:spcPts val="0"/>
              </a:spcBef>
              <a:spcAft>
                <a:spcPts val="0"/>
              </a:spcAft>
              <a:buFont typeface="Arial" panose="020B0604020202020204" pitchFamily="34" charset="0"/>
              <a:buChar char="•"/>
            </a:pPr>
            <a:r>
              <a:rPr lang="en-US" sz="105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All 50 State Courts</a:t>
            </a:r>
          </a:p>
          <a:p>
            <a:pPr marL="214313" indent="-214313" defTabSz="914240" fontAlgn="auto">
              <a:lnSpc>
                <a:spcPct val="120000"/>
              </a:lnSpc>
              <a:spcBef>
                <a:spcPts val="0"/>
              </a:spcBef>
              <a:spcAft>
                <a:spcPts val="0"/>
              </a:spcAft>
              <a:buFont typeface="Arial" panose="020B0604020202020204" pitchFamily="34" charset="0"/>
              <a:buChar char="•"/>
            </a:pPr>
            <a:r>
              <a:rPr lang="en-US" sz="105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Specialty Courts</a:t>
            </a:r>
          </a:p>
          <a:p>
            <a:pPr marL="214313" indent="-214313" defTabSz="914240" fontAlgn="auto">
              <a:lnSpc>
                <a:spcPct val="120000"/>
              </a:lnSpc>
              <a:spcBef>
                <a:spcPts val="0"/>
              </a:spcBef>
              <a:spcAft>
                <a:spcPts val="0"/>
              </a:spcAft>
              <a:buFont typeface="Arial" panose="020B0604020202020204" pitchFamily="34" charset="0"/>
              <a:buChar char="•"/>
            </a:pPr>
            <a:endParaRPr lang="en-US" sz="105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a:p>
            <a:pPr marL="214313" indent="-214313" defTabSz="914240" fontAlgn="auto">
              <a:lnSpc>
                <a:spcPct val="120000"/>
              </a:lnSpc>
              <a:spcBef>
                <a:spcPts val="0"/>
              </a:spcBef>
              <a:spcAft>
                <a:spcPts val="0"/>
              </a:spcAft>
              <a:buFont typeface="Arial" panose="020B0604020202020204" pitchFamily="34" charset="0"/>
              <a:buChar char="•"/>
            </a:pPr>
            <a:endParaRPr lang="en-US" sz="105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endParaRPr lang="en-US" sz="105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73" name="TextBox 572">
            <a:extLst>
              <a:ext uri="{FF2B5EF4-FFF2-40B4-BE49-F238E27FC236}">
                <a16:creationId xmlns:a16="http://schemas.microsoft.com/office/drawing/2014/main" xmlns="" id="{CEA20781-3343-4B11-8542-D4FCA2395CAA}"/>
              </a:ext>
            </a:extLst>
          </p:cNvPr>
          <p:cNvSpPr txBox="1"/>
          <p:nvPr/>
        </p:nvSpPr>
        <p:spPr>
          <a:xfrm>
            <a:off x="4786489" y="2204046"/>
            <a:ext cx="3132348" cy="323165"/>
          </a:xfrm>
          <a:prstGeom prst="rect">
            <a:avLst/>
          </a:prstGeom>
          <a:noFill/>
        </p:spPr>
        <p:txBody>
          <a:bodyPr wrap="square" rtlCol="0" anchor="b">
            <a:spAutoFit/>
          </a:bodyPr>
          <a:lstStyle/>
          <a:p>
            <a:pPr algn="ctr" defTabSz="914240" fontAlgn="auto">
              <a:spcBef>
                <a:spcPts val="0"/>
              </a:spcBef>
              <a:spcAft>
                <a:spcPts val="0"/>
              </a:spcAft>
            </a:pPr>
            <a:r>
              <a:rPr lang="en-US" sz="1500" b="1" u="sng" kern="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Case Law Coverage</a:t>
            </a:r>
            <a:endParaRPr lang="en-IN" sz="1500" b="1" u="sng"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76" name="Oval 575">
            <a:extLst>
              <a:ext uri="{FF2B5EF4-FFF2-40B4-BE49-F238E27FC236}">
                <a16:creationId xmlns:a16="http://schemas.microsoft.com/office/drawing/2014/main" xmlns="" id="{5E072141-C056-405D-8F0F-7338022835F6}"/>
              </a:ext>
            </a:extLst>
          </p:cNvPr>
          <p:cNvSpPr/>
          <p:nvPr/>
        </p:nvSpPr>
        <p:spPr>
          <a:xfrm>
            <a:off x="2286935" y="1301401"/>
            <a:ext cx="789710" cy="78971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577" name="Oval 576">
            <a:extLst>
              <a:ext uri="{FF2B5EF4-FFF2-40B4-BE49-F238E27FC236}">
                <a16:creationId xmlns:a16="http://schemas.microsoft.com/office/drawing/2014/main" xmlns="" id="{E89BD7DD-5831-4FA7-B83D-7AF2F653B31C}"/>
              </a:ext>
            </a:extLst>
          </p:cNvPr>
          <p:cNvSpPr/>
          <p:nvPr/>
        </p:nvSpPr>
        <p:spPr>
          <a:xfrm>
            <a:off x="5991755" y="1301401"/>
            <a:ext cx="789710" cy="789710"/>
          </a:xfrm>
          <a:prstGeom prst="ellipse">
            <a:avLst/>
          </a:prstGeom>
          <a:solidFill>
            <a:schemeClr val="bg1"/>
          </a:solidFill>
          <a:ln>
            <a:solidFill>
              <a:srgbClr val="97B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35" name="TextBox 34">
            <a:extLst>
              <a:ext uri="{FF2B5EF4-FFF2-40B4-BE49-F238E27FC236}">
                <a16:creationId xmlns:a16="http://schemas.microsoft.com/office/drawing/2014/main" xmlns="" id="{5B091299-8A20-4627-9BA7-BF190A2BB615}"/>
              </a:ext>
            </a:extLst>
          </p:cNvPr>
          <p:cNvSpPr txBox="1"/>
          <p:nvPr/>
        </p:nvSpPr>
        <p:spPr>
          <a:xfrm>
            <a:off x="629562" y="4662951"/>
            <a:ext cx="7668852" cy="515206"/>
          </a:xfrm>
          <a:prstGeom prst="rect">
            <a:avLst/>
          </a:prstGeom>
          <a:noFill/>
        </p:spPr>
        <p:txBody>
          <a:bodyPr wrap="square" rtlCol="0" anchor="ctr">
            <a:spAutoFit/>
          </a:bodyPr>
          <a:lstStyle/>
          <a:p>
            <a:pPr algn="ctr" defTabSz="914240" fontAlgn="auto">
              <a:lnSpc>
                <a:spcPct val="120000"/>
              </a:lnSpc>
              <a:spcBef>
                <a:spcPts val="0"/>
              </a:spcBef>
              <a:spcAft>
                <a:spcPts val="0"/>
              </a:spcAft>
            </a:pPr>
            <a:r>
              <a:rPr lang="en-US" sz="1200" b="1" dirty="0">
                <a:solidFill>
                  <a:prstClr val="black"/>
                </a:solidFill>
                <a:latin typeface="Roboto Black" panose="02000000000000000000" pitchFamily="2" charset="0"/>
                <a:ea typeface="Roboto Black" panose="02000000000000000000" pitchFamily="2" charset="0"/>
                <a:cs typeface="Roboto Black" panose="02000000000000000000" pitchFamily="2" charset="0"/>
              </a:rPr>
              <a:t>Indexed only and all embargoed content are included in the citation analysis</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6542" y="1294366"/>
            <a:ext cx="766902" cy="76690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298" y="1332352"/>
            <a:ext cx="691007" cy="691007"/>
          </a:xfrm>
          <a:prstGeom prst="rect">
            <a:avLst/>
          </a:prstGeom>
        </p:spPr>
      </p:pic>
      <p:sp>
        <p:nvSpPr>
          <p:cNvPr id="39" name="Freeform: Shape 12">
            <a:extLst>
              <a:ext uri="{FF2B5EF4-FFF2-40B4-BE49-F238E27FC236}">
                <a16:creationId xmlns:a16="http://schemas.microsoft.com/office/drawing/2014/main" xmlns="" id="{7D0D1D2F-F932-4E24-972B-DE5C80B5FB3E}"/>
              </a:ext>
            </a:extLst>
          </p:cNvPr>
          <p:cNvSpPr/>
          <p:nvPr/>
        </p:nvSpPr>
        <p:spPr>
          <a:xfrm>
            <a:off x="315241" y="357504"/>
            <a:ext cx="6488203"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U.S. News &amp; World Report Update</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357784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22</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6264696"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U.S. News &amp; World Report Update</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Box 5">
            <a:extLst>
              <a:ext uri="{FF2B5EF4-FFF2-40B4-BE49-F238E27FC236}">
                <a16:creationId xmlns:a16="http://schemas.microsoft.com/office/drawing/2014/main" xmlns="" id="{5B091299-8A20-4627-9BA7-BF190A2BB615}"/>
              </a:ext>
            </a:extLst>
          </p:cNvPr>
          <p:cNvSpPr txBox="1"/>
          <p:nvPr/>
        </p:nvSpPr>
        <p:spPr>
          <a:xfrm>
            <a:off x="467544" y="949577"/>
            <a:ext cx="7830870" cy="3765326"/>
          </a:xfrm>
          <a:prstGeom prst="rect">
            <a:avLst/>
          </a:prstGeom>
          <a:noFill/>
        </p:spPr>
        <p:txBody>
          <a:bodyPr wrap="square" rtlCol="0" anchor="ctr">
            <a:spAutoFit/>
          </a:bodyPr>
          <a:lstStyle/>
          <a:p>
            <a:pPr defTabSz="914240" fontAlgn="auto">
              <a:lnSpc>
                <a:spcPct val="120000"/>
              </a:lnSpc>
              <a:spcBef>
                <a:spcPts val="0"/>
              </a:spcBef>
              <a:spcAft>
                <a:spcPts val="0"/>
              </a:spcAft>
            </a:pPr>
            <a:r>
              <a:rPr lang="en-US" sz="15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Citation Metrics (July 2019)</a:t>
            </a:r>
          </a:p>
          <a:p>
            <a:pPr defTabSz="914240" fontAlgn="auto">
              <a:lnSpc>
                <a:spcPct val="120000"/>
              </a:lnSpc>
              <a:spcBef>
                <a:spcPts val="0"/>
              </a:spcBef>
              <a:spcAft>
                <a:spcPts val="0"/>
              </a:spcAft>
            </a:pPr>
            <a:endParaRPr lang="en-US" sz="15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5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t>
            </a:r>
            <a:r>
              <a:rPr lang="en-US" sz="15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There are currently over </a:t>
            </a:r>
            <a:r>
              <a:rPr lang="en-US" sz="1500" b="1" dirty="0">
                <a:solidFill>
                  <a:prstClr val="black"/>
                </a:solidFill>
                <a:latin typeface="Roboto Black" panose="02000000000000000000" pitchFamily="2" charset="0"/>
                <a:ea typeface="Roboto Black" panose="02000000000000000000" pitchFamily="2" charset="0"/>
                <a:cs typeface="Roboto Black" panose="02000000000000000000" pitchFamily="2" charset="0"/>
              </a:rPr>
              <a:t>7.3 million </a:t>
            </a:r>
            <a:r>
              <a:rPr lang="en-US" sz="15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article to article citations in HeinOnline</a:t>
            </a:r>
            <a:endParaRPr lang="en-US" sz="15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5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t>
            </a:r>
          </a:p>
          <a:p>
            <a:pPr defTabSz="914240" fontAlgn="auto">
              <a:lnSpc>
                <a:spcPct val="120000"/>
              </a:lnSpc>
              <a:spcBef>
                <a:spcPts val="0"/>
              </a:spcBef>
              <a:spcAft>
                <a:spcPts val="0"/>
              </a:spcAft>
            </a:pPr>
            <a:r>
              <a:rPr lang="en-US" sz="15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t>
            </a:r>
            <a:r>
              <a:rPr lang="en-US" sz="15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There are currently over </a:t>
            </a:r>
            <a:r>
              <a:rPr lang="en-US" sz="1500" b="1" dirty="0">
                <a:solidFill>
                  <a:prstClr val="black"/>
                </a:solidFill>
                <a:latin typeface="Roboto Black" panose="02000000000000000000" pitchFamily="2" charset="0"/>
                <a:ea typeface="Roboto Black" panose="02000000000000000000" pitchFamily="2" charset="0"/>
                <a:cs typeface="Roboto Black" panose="02000000000000000000" pitchFamily="2" charset="0"/>
              </a:rPr>
              <a:t>310,000</a:t>
            </a:r>
            <a:r>
              <a:rPr lang="en-US" sz="15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case to article citations</a:t>
            </a:r>
            <a:endParaRPr lang="en-US" sz="15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endParaRPr lang="en-US" sz="1500" b="1"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looks at citation patterns in the text using sources such as:</a:t>
            </a:r>
          </a:p>
          <a:p>
            <a:pPr defTabSz="914240" fontAlgn="auto">
              <a:lnSpc>
                <a:spcPct val="20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Bluebook</a:t>
            </a:r>
          </a:p>
          <a:p>
            <a:pPr defTabSz="914240" fontAlgn="auto">
              <a:lnSpc>
                <a:spcPct val="20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Prince's Bieber Dictionary of Legal Abbreviations</a:t>
            </a:r>
          </a:p>
          <a:p>
            <a:pPr defTabSz="914240" fontAlgn="auto">
              <a:lnSpc>
                <a:spcPct val="20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Cardiff Index to Legal Abbreviations</a:t>
            </a:r>
          </a:p>
          <a:p>
            <a:pPr defTabSz="914240" fontAlgn="auto">
              <a:lnSpc>
                <a:spcPct val="20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McGill Citation Guide</a:t>
            </a:r>
          </a:p>
          <a:p>
            <a:pPr defTabSz="914240" fontAlgn="auto">
              <a:lnSpc>
                <a:spcPct val="20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And many others!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610" y="1491630"/>
            <a:ext cx="367773" cy="36777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610" y="2031690"/>
            <a:ext cx="367773" cy="367773"/>
          </a:xfrm>
          <a:prstGeom prst="rect">
            <a:avLst/>
          </a:prstGeom>
        </p:spPr>
      </p:pic>
      <p:sp>
        <p:nvSpPr>
          <p:cNvPr id="10" name="Freeform: Shape 25">
            <a:extLst>
              <a:ext uri="{FF2B5EF4-FFF2-40B4-BE49-F238E27FC236}">
                <a16:creationId xmlns:a16="http://schemas.microsoft.com/office/drawing/2014/main" xmlns="" id="{44356363-E742-4ED5-9535-762C6C5A569F}"/>
              </a:ext>
            </a:extLst>
          </p:cNvPr>
          <p:cNvSpPr/>
          <p:nvPr/>
        </p:nvSpPr>
        <p:spPr>
          <a:xfrm>
            <a:off x="1071505" y="2949792"/>
            <a:ext cx="299090" cy="207546"/>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ctr"/>
          <a:lstStyle/>
          <a:p>
            <a:pPr algn="r" defTabSz="914240" fontAlgn="auto">
              <a:spcBef>
                <a:spcPts val="0"/>
              </a:spcBef>
              <a:spcAft>
                <a:spcPts val="0"/>
              </a:spcAft>
            </a:pPr>
            <a:endParaRPr lang="en-IN" sz="135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Freeform: Shape 25">
            <a:extLst>
              <a:ext uri="{FF2B5EF4-FFF2-40B4-BE49-F238E27FC236}">
                <a16:creationId xmlns:a16="http://schemas.microsoft.com/office/drawing/2014/main" xmlns="" id="{44356363-E742-4ED5-9535-762C6C5A569F}"/>
              </a:ext>
            </a:extLst>
          </p:cNvPr>
          <p:cNvSpPr/>
          <p:nvPr/>
        </p:nvSpPr>
        <p:spPr>
          <a:xfrm>
            <a:off x="1056351" y="3327834"/>
            <a:ext cx="299090" cy="207546"/>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ctr"/>
          <a:lstStyle/>
          <a:p>
            <a:pPr algn="r" defTabSz="914240" fontAlgn="auto">
              <a:spcBef>
                <a:spcPts val="0"/>
              </a:spcBef>
              <a:spcAft>
                <a:spcPts val="0"/>
              </a:spcAft>
            </a:pPr>
            <a:endParaRPr lang="en-IN" sz="135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Freeform: Shape 25">
            <a:extLst>
              <a:ext uri="{FF2B5EF4-FFF2-40B4-BE49-F238E27FC236}">
                <a16:creationId xmlns:a16="http://schemas.microsoft.com/office/drawing/2014/main" xmlns="" id="{44356363-E742-4ED5-9535-762C6C5A569F}"/>
              </a:ext>
            </a:extLst>
          </p:cNvPr>
          <p:cNvSpPr/>
          <p:nvPr/>
        </p:nvSpPr>
        <p:spPr>
          <a:xfrm>
            <a:off x="1059968" y="3705876"/>
            <a:ext cx="299090" cy="207546"/>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ctr"/>
          <a:lstStyle/>
          <a:p>
            <a:pPr algn="r" defTabSz="914240" fontAlgn="auto">
              <a:spcBef>
                <a:spcPts val="0"/>
              </a:spcBef>
              <a:spcAft>
                <a:spcPts val="0"/>
              </a:spcAft>
            </a:pPr>
            <a:endParaRPr lang="en-IN" sz="135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Freeform: Shape 25">
            <a:extLst>
              <a:ext uri="{FF2B5EF4-FFF2-40B4-BE49-F238E27FC236}">
                <a16:creationId xmlns:a16="http://schemas.microsoft.com/office/drawing/2014/main" xmlns="" id="{44356363-E742-4ED5-9535-762C6C5A569F}"/>
              </a:ext>
            </a:extLst>
          </p:cNvPr>
          <p:cNvSpPr/>
          <p:nvPr/>
        </p:nvSpPr>
        <p:spPr>
          <a:xfrm>
            <a:off x="1062221" y="4056935"/>
            <a:ext cx="299090" cy="207546"/>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ctr"/>
          <a:lstStyle/>
          <a:p>
            <a:pPr algn="r" defTabSz="914240" fontAlgn="auto">
              <a:spcBef>
                <a:spcPts val="0"/>
              </a:spcBef>
              <a:spcAft>
                <a:spcPts val="0"/>
              </a:spcAft>
            </a:pPr>
            <a:endParaRPr lang="en-IN" sz="135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Freeform: Shape 25">
            <a:extLst>
              <a:ext uri="{FF2B5EF4-FFF2-40B4-BE49-F238E27FC236}">
                <a16:creationId xmlns:a16="http://schemas.microsoft.com/office/drawing/2014/main" xmlns="" id="{44356363-E742-4ED5-9535-762C6C5A569F}"/>
              </a:ext>
            </a:extLst>
          </p:cNvPr>
          <p:cNvSpPr/>
          <p:nvPr/>
        </p:nvSpPr>
        <p:spPr>
          <a:xfrm>
            <a:off x="1048905" y="4416432"/>
            <a:ext cx="299090" cy="207546"/>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ctr"/>
          <a:lstStyle/>
          <a:p>
            <a:pPr algn="r" defTabSz="914240" fontAlgn="auto">
              <a:spcBef>
                <a:spcPts val="0"/>
              </a:spcBef>
              <a:spcAft>
                <a:spcPts val="0"/>
              </a:spcAft>
            </a:pPr>
            <a:endParaRPr lang="en-IN" sz="135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32" name="Picture 8" descr="C:\Users\lmattiuzzo\AppData\Local\Microsoft\Windows\Temporary Internet Files\Content.IE5\72U4ZCL2\R522_0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4109" y="2567511"/>
            <a:ext cx="2457557" cy="248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63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23</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6534726"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U.S. News &amp; World Report Update</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Box 5">
            <a:extLst>
              <a:ext uri="{FF2B5EF4-FFF2-40B4-BE49-F238E27FC236}">
                <a16:creationId xmlns:a16="http://schemas.microsoft.com/office/drawing/2014/main" xmlns="" id="{5B091299-8A20-4627-9BA7-BF190A2BB615}"/>
              </a:ext>
            </a:extLst>
          </p:cNvPr>
          <p:cNvSpPr txBox="1"/>
          <p:nvPr/>
        </p:nvSpPr>
        <p:spPr>
          <a:xfrm>
            <a:off x="467544" y="952756"/>
            <a:ext cx="7830870" cy="620876"/>
          </a:xfrm>
          <a:prstGeom prst="rect">
            <a:avLst/>
          </a:prstGeom>
          <a:noFill/>
        </p:spPr>
        <p:txBody>
          <a:bodyPr wrap="square" rtlCol="0" anchor="ctr">
            <a:spAutoFit/>
          </a:bodyPr>
          <a:lstStyle/>
          <a:p>
            <a:pPr defTabSz="914240" fontAlgn="auto">
              <a:lnSpc>
                <a:spcPct val="120000"/>
              </a:lnSpc>
              <a:spcBef>
                <a:spcPts val="0"/>
              </a:spcBef>
              <a:spcAft>
                <a:spcPts val="0"/>
              </a:spcAft>
            </a:pPr>
            <a:r>
              <a:rPr lang="en-US" sz="1500" b="1" u="sng"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ScholarCheck</a:t>
            </a:r>
            <a:r>
              <a:rPr lang="en-US" sz="15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and Citation Metrics: Example</a:t>
            </a:r>
          </a:p>
          <a:p>
            <a:pPr defTabSz="914240" fontAlgn="auto">
              <a:lnSpc>
                <a:spcPct val="120000"/>
              </a:lnSpc>
              <a:spcBef>
                <a:spcPts val="0"/>
              </a:spcBef>
              <a:spcAft>
                <a:spcPts val="0"/>
              </a:spcAft>
            </a:pPr>
            <a:endParaRPr lang="en-US" sz="1500" b="1"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609" y="2139703"/>
            <a:ext cx="6306741" cy="1307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551" y="1467956"/>
            <a:ext cx="8028384"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xmlns="" id="{5B091299-8A20-4627-9BA7-BF190A2BB615}"/>
              </a:ext>
            </a:extLst>
          </p:cNvPr>
          <p:cNvSpPr txBox="1"/>
          <p:nvPr/>
        </p:nvSpPr>
        <p:spPr>
          <a:xfrm>
            <a:off x="2195736" y="3661379"/>
            <a:ext cx="5022558" cy="1180003"/>
          </a:xfrm>
          <a:prstGeom prst="rect">
            <a:avLst/>
          </a:prstGeom>
          <a:noFill/>
        </p:spPr>
        <p:txBody>
          <a:bodyPr wrap="square" rtlCol="0" anchor="ctr">
            <a:spAutoFit/>
          </a:bodyPr>
          <a:lstStyle/>
          <a:p>
            <a:pPr marL="214313" indent="-214313" defTabSz="914240" fontAlgn="auto">
              <a:lnSpc>
                <a:spcPct val="120000"/>
              </a:lnSpc>
              <a:spcBef>
                <a:spcPts val="0"/>
              </a:spcBef>
              <a:spcAft>
                <a:spcPts val="0"/>
              </a:spcAft>
              <a:buFont typeface="Arial" panose="020B0604020202020204" pitchFamily="34" charset="0"/>
              <a:buChar char="•"/>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N.Y.U. L. Rev. </a:t>
            </a:r>
          </a:p>
          <a:p>
            <a:pPr marL="214313" indent="-214313" defTabSz="914240" fontAlgn="auto">
              <a:lnSpc>
                <a:spcPct val="120000"/>
              </a:lnSpc>
              <a:spcBef>
                <a:spcPts val="0"/>
              </a:spcBef>
              <a:spcAft>
                <a:spcPts val="0"/>
              </a:spcAft>
              <a:buFont typeface="Arial" panose="020B0604020202020204" pitchFamily="34" charset="0"/>
              <a:buChar char="•"/>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NYUL Rev </a:t>
            </a:r>
          </a:p>
          <a:p>
            <a:pPr marL="214313" indent="-214313" defTabSz="914240" fontAlgn="auto">
              <a:lnSpc>
                <a:spcPct val="120000"/>
              </a:lnSpc>
              <a:spcBef>
                <a:spcPts val="0"/>
              </a:spcBef>
              <a:spcAft>
                <a:spcPts val="0"/>
              </a:spcAft>
              <a:buFont typeface="Arial" panose="020B0604020202020204" pitchFamily="34" charset="0"/>
              <a:buChar char="•"/>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N.Y.U.L.R.</a:t>
            </a:r>
          </a:p>
          <a:p>
            <a:pPr marL="214313" indent="-214313" defTabSz="914240" fontAlgn="auto">
              <a:lnSpc>
                <a:spcPct val="120000"/>
              </a:lnSpc>
              <a:spcBef>
                <a:spcPts val="0"/>
              </a:spcBef>
              <a:spcAft>
                <a:spcPts val="0"/>
              </a:spcAft>
              <a:buFont typeface="Arial" panose="020B0604020202020204" pitchFamily="34" charset="0"/>
              <a:buChar char="•"/>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N.Y.L.</a:t>
            </a:r>
          </a:p>
          <a:p>
            <a:pPr marL="214313" indent="-214313" defTabSz="914240" fontAlgn="auto">
              <a:lnSpc>
                <a:spcPct val="120000"/>
              </a:lnSpc>
              <a:spcBef>
                <a:spcPts val="0"/>
              </a:spcBef>
              <a:spcAft>
                <a:spcPts val="0"/>
              </a:spcAft>
              <a:buFont typeface="Arial" panose="020B0604020202020204" pitchFamily="34" charset="0"/>
              <a:buChar char="•"/>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N.Y.U. L.Q. Rev. </a:t>
            </a:r>
          </a:p>
        </p:txBody>
      </p:sp>
      <p:sp>
        <p:nvSpPr>
          <p:cNvPr id="10" name="TextBox 9">
            <a:extLst>
              <a:ext uri="{FF2B5EF4-FFF2-40B4-BE49-F238E27FC236}">
                <a16:creationId xmlns:a16="http://schemas.microsoft.com/office/drawing/2014/main" xmlns="" id="{5B091299-8A20-4627-9BA7-BF190A2BB615}"/>
              </a:ext>
            </a:extLst>
          </p:cNvPr>
          <p:cNvSpPr txBox="1"/>
          <p:nvPr/>
        </p:nvSpPr>
        <p:spPr>
          <a:xfrm>
            <a:off x="3977934" y="3661379"/>
            <a:ext cx="3402378" cy="1180003"/>
          </a:xfrm>
          <a:prstGeom prst="rect">
            <a:avLst/>
          </a:prstGeom>
          <a:noFill/>
        </p:spPr>
        <p:txBody>
          <a:bodyPr wrap="square" rtlCol="0" anchor="ctr">
            <a:spAutoFit/>
          </a:bodyPr>
          <a:lstStyle/>
          <a:p>
            <a:pPr marL="214313" indent="-214313" defTabSz="914240" fontAlgn="auto">
              <a:lnSpc>
                <a:spcPct val="120000"/>
              </a:lnSpc>
              <a:spcBef>
                <a:spcPts val="0"/>
              </a:spcBef>
              <a:spcAft>
                <a:spcPts val="0"/>
              </a:spcAft>
              <a:buFont typeface="Arial" panose="020B0604020202020204" pitchFamily="34" charset="0"/>
              <a:buChar char="•"/>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N.Y. Univ. L. Rev.</a:t>
            </a:r>
          </a:p>
          <a:p>
            <a:pPr marL="214313" indent="-214313" defTabSz="914240" fontAlgn="auto">
              <a:lnSpc>
                <a:spcPct val="120000"/>
              </a:lnSpc>
              <a:spcBef>
                <a:spcPts val="0"/>
              </a:spcBef>
              <a:spcAft>
                <a:spcPts val="0"/>
              </a:spcAft>
              <a:buFont typeface="Arial" panose="020B0604020202020204" pitchFamily="34" charset="0"/>
              <a:buChar char="•"/>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New York University Law Review</a:t>
            </a:r>
          </a:p>
          <a:p>
            <a:pPr marL="214313" indent="-214313" defTabSz="914240" fontAlgn="auto">
              <a:lnSpc>
                <a:spcPct val="120000"/>
              </a:lnSpc>
              <a:spcBef>
                <a:spcPts val="0"/>
              </a:spcBef>
              <a:spcAft>
                <a:spcPts val="0"/>
              </a:spcAft>
              <a:buFont typeface="Arial" panose="020B0604020202020204" pitchFamily="34" charset="0"/>
              <a:buChar char="•"/>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NYU L Rev</a:t>
            </a:r>
          </a:p>
          <a:p>
            <a:pPr marL="214313" indent="-214313" defTabSz="914240" fontAlgn="auto">
              <a:lnSpc>
                <a:spcPct val="120000"/>
              </a:lnSpc>
              <a:spcBef>
                <a:spcPts val="0"/>
              </a:spcBef>
              <a:spcAft>
                <a:spcPts val="0"/>
              </a:spcAft>
              <a:buFont typeface="Arial" panose="020B0604020202020204" pitchFamily="34" charset="0"/>
              <a:buChar char="•"/>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NYU L. Rev.</a:t>
            </a:r>
          </a:p>
          <a:p>
            <a:pPr marL="214313" indent="-214313" defTabSz="914240" fontAlgn="auto">
              <a:lnSpc>
                <a:spcPct val="120000"/>
              </a:lnSpc>
              <a:spcBef>
                <a:spcPts val="0"/>
              </a:spcBef>
              <a:spcAft>
                <a:spcPts val="0"/>
              </a:spcAft>
              <a:buFont typeface="Arial" panose="020B0604020202020204" pitchFamily="34" charset="0"/>
              <a:buChar char="•"/>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Ann. Rev. L. Sch. N.Y.U.</a:t>
            </a:r>
          </a:p>
        </p:txBody>
      </p:sp>
    </p:spTree>
    <p:extLst>
      <p:ext uri="{BB962C8B-B14F-4D97-AF65-F5344CB8AC3E}">
        <p14:creationId xmlns:p14="http://schemas.microsoft.com/office/powerpoint/2010/main" val="3870823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ooter Placeholder 33">
            <a:extLst>
              <a:ext uri="{FF2B5EF4-FFF2-40B4-BE49-F238E27FC236}">
                <a16:creationId xmlns:a16="http://schemas.microsoft.com/office/drawing/2014/main" xmlns="" id="{56FD94C6-BACD-4850-B9B6-4ACF7607D556}"/>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35" name="Slide Number Placeholder 34">
            <a:extLst>
              <a:ext uri="{FF2B5EF4-FFF2-40B4-BE49-F238E27FC236}">
                <a16:creationId xmlns:a16="http://schemas.microsoft.com/office/drawing/2014/main" xmlns="" id="{92EA5494-EBAE-402E-859B-856ADF91AD3C}"/>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24</a:t>
            </a:fld>
            <a:endParaRPr lang="en-US">
              <a:solidFill>
                <a:prstClr val="white"/>
              </a:solidFill>
            </a:endParaRPr>
          </a:p>
        </p:txBody>
      </p:sp>
      <p:grpSp>
        <p:nvGrpSpPr>
          <p:cNvPr id="55" name="Group 54">
            <a:extLst>
              <a:ext uri="{FF2B5EF4-FFF2-40B4-BE49-F238E27FC236}">
                <a16:creationId xmlns:a16="http://schemas.microsoft.com/office/drawing/2014/main" xmlns="" id="{3A67A042-747F-49EC-84E4-4DE0C23D6A86}"/>
              </a:ext>
            </a:extLst>
          </p:cNvPr>
          <p:cNvGrpSpPr/>
          <p:nvPr/>
        </p:nvGrpSpPr>
        <p:grpSpPr>
          <a:xfrm>
            <a:off x="1191" y="519522"/>
            <a:ext cx="3976744" cy="3532662"/>
            <a:chOff x="-1" y="1073892"/>
            <a:chExt cx="6094412" cy="4710216"/>
          </a:xfrm>
          <a:blipFill dpi="0" rotWithShape="1">
            <a:blip r:embed="rId3" cstate="print">
              <a:extLst>
                <a:ext uri="{28A0092B-C50C-407E-A947-70E740481C1C}">
                  <a14:useLocalDpi xmlns:a14="http://schemas.microsoft.com/office/drawing/2010/main" val="0"/>
                </a:ext>
              </a:extLst>
            </a:blip>
            <a:srcRect/>
            <a:stretch>
              <a:fillRect/>
            </a:stretch>
          </a:blipFill>
          <a:effectLst>
            <a:outerShdw blurRad="88900" dist="38100" dir="2700000" algn="tl" rotWithShape="0">
              <a:prstClr val="black">
                <a:alpha val="30000"/>
              </a:prstClr>
            </a:outerShdw>
          </a:effectLst>
        </p:grpSpPr>
        <p:sp>
          <p:nvSpPr>
            <p:cNvPr id="50" name="Freeform: Shape 49">
              <a:extLst>
                <a:ext uri="{FF2B5EF4-FFF2-40B4-BE49-F238E27FC236}">
                  <a16:creationId xmlns:a16="http://schemas.microsoft.com/office/drawing/2014/main" xmlns="" id="{79D5DE2C-DFE9-4B88-A9BC-F83EE7C1D2DF}"/>
                </a:ext>
              </a:extLst>
            </p:cNvPr>
            <p:cNvSpPr/>
            <p:nvPr/>
          </p:nvSpPr>
          <p:spPr>
            <a:xfrm>
              <a:off x="0" y="1073892"/>
              <a:ext cx="3720377" cy="1101720"/>
            </a:xfrm>
            <a:custGeom>
              <a:avLst/>
              <a:gdLst>
                <a:gd name="connsiteX0" fmla="*/ 0 w 3720377"/>
                <a:gd name="connsiteY0" fmla="*/ 0 h 1101720"/>
                <a:gd name="connsiteX1" fmla="*/ 3720377 w 3720377"/>
                <a:gd name="connsiteY1" fmla="*/ 0 h 1101720"/>
                <a:gd name="connsiteX2" fmla="*/ 3376782 w 3720377"/>
                <a:gd name="connsiteY2" fmla="*/ 1101720 h 1101720"/>
                <a:gd name="connsiteX3" fmla="*/ 0 w 3720377"/>
                <a:gd name="connsiteY3" fmla="*/ 1101720 h 1101720"/>
                <a:gd name="connsiteX4" fmla="*/ 0 w 3720377"/>
                <a:gd name="connsiteY4" fmla="*/ 0 h 1101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0377" h="1101720">
                  <a:moveTo>
                    <a:pt x="0" y="0"/>
                  </a:moveTo>
                  <a:lnTo>
                    <a:pt x="3720377" y="0"/>
                  </a:lnTo>
                  <a:lnTo>
                    <a:pt x="3376782" y="1101720"/>
                  </a:lnTo>
                  <a:lnTo>
                    <a:pt x="0" y="11017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endParaRPr lang="en-IN" sz="2400" dirty="0">
                <a:solidFill>
                  <a:prstClr val="white"/>
                </a:solidFill>
                <a:latin typeface="Calibri"/>
              </a:endParaRPr>
            </a:p>
          </p:txBody>
        </p:sp>
        <p:sp>
          <p:nvSpPr>
            <p:cNvPr id="49" name="Freeform: Shape 48">
              <a:extLst>
                <a:ext uri="{FF2B5EF4-FFF2-40B4-BE49-F238E27FC236}">
                  <a16:creationId xmlns:a16="http://schemas.microsoft.com/office/drawing/2014/main" xmlns="" id="{37B87297-647E-44BB-9259-3A600115370B}"/>
                </a:ext>
              </a:extLst>
            </p:cNvPr>
            <p:cNvSpPr/>
            <p:nvPr/>
          </p:nvSpPr>
          <p:spPr>
            <a:xfrm>
              <a:off x="-1" y="2218442"/>
              <a:ext cx="6094412" cy="2279933"/>
            </a:xfrm>
            <a:custGeom>
              <a:avLst/>
              <a:gdLst>
                <a:gd name="connsiteX0" fmla="*/ 0 w 6094412"/>
                <a:gd name="connsiteY0" fmla="*/ 0 h 2279933"/>
                <a:gd name="connsiteX1" fmla="*/ 6094412 w 6094412"/>
                <a:gd name="connsiteY1" fmla="*/ 0 h 2279933"/>
                <a:gd name="connsiteX2" fmla="*/ 5383365 w 6094412"/>
                <a:gd name="connsiteY2" fmla="*/ 2279933 h 2279933"/>
                <a:gd name="connsiteX3" fmla="*/ 0 w 6094412"/>
                <a:gd name="connsiteY3" fmla="*/ 2279933 h 2279933"/>
                <a:gd name="connsiteX4" fmla="*/ 0 w 6094412"/>
                <a:gd name="connsiteY4" fmla="*/ 0 h 2279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12" h="2279933">
                  <a:moveTo>
                    <a:pt x="0" y="0"/>
                  </a:moveTo>
                  <a:lnTo>
                    <a:pt x="6094412" y="0"/>
                  </a:lnTo>
                  <a:lnTo>
                    <a:pt x="5383365" y="2279933"/>
                  </a:lnTo>
                  <a:lnTo>
                    <a:pt x="0" y="227993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endParaRPr lang="en-IN" sz="2400" dirty="0">
                <a:solidFill>
                  <a:prstClr val="white"/>
                </a:solidFill>
                <a:latin typeface="Calibri"/>
              </a:endParaRPr>
            </a:p>
          </p:txBody>
        </p:sp>
        <p:sp>
          <p:nvSpPr>
            <p:cNvPr id="48" name="Freeform: Shape 47">
              <a:extLst>
                <a:ext uri="{FF2B5EF4-FFF2-40B4-BE49-F238E27FC236}">
                  <a16:creationId xmlns:a16="http://schemas.microsoft.com/office/drawing/2014/main" xmlns="" id="{CC19C4B6-5E80-4965-AE25-62D4809AE380}"/>
                </a:ext>
              </a:extLst>
            </p:cNvPr>
            <p:cNvSpPr/>
            <p:nvPr/>
          </p:nvSpPr>
          <p:spPr>
            <a:xfrm>
              <a:off x="0" y="4541204"/>
              <a:ext cx="4613203" cy="1242904"/>
            </a:xfrm>
            <a:custGeom>
              <a:avLst/>
              <a:gdLst>
                <a:gd name="connsiteX0" fmla="*/ 0 w 4613203"/>
                <a:gd name="connsiteY0" fmla="*/ 0 h 1242904"/>
                <a:gd name="connsiteX1" fmla="*/ 4613203 w 4613203"/>
                <a:gd name="connsiteY1" fmla="*/ 0 h 1242904"/>
                <a:gd name="connsiteX2" fmla="*/ 4117167 w 4613203"/>
                <a:gd name="connsiteY2" fmla="*/ 1242904 h 1242904"/>
                <a:gd name="connsiteX3" fmla="*/ 0 w 4613203"/>
                <a:gd name="connsiteY3" fmla="*/ 1242904 h 1242904"/>
                <a:gd name="connsiteX4" fmla="*/ 0 w 4613203"/>
                <a:gd name="connsiteY4" fmla="*/ 0 h 124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203" h="1242904">
                  <a:moveTo>
                    <a:pt x="0" y="0"/>
                  </a:moveTo>
                  <a:lnTo>
                    <a:pt x="4613203" y="0"/>
                  </a:lnTo>
                  <a:lnTo>
                    <a:pt x="4117167" y="1242904"/>
                  </a:lnTo>
                  <a:lnTo>
                    <a:pt x="0" y="124290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endParaRPr lang="en-IN" sz="2400" dirty="0">
                <a:solidFill>
                  <a:prstClr val="white"/>
                </a:solidFill>
                <a:latin typeface="Calibri"/>
              </a:endParaRPr>
            </a:p>
          </p:txBody>
        </p:sp>
      </p:grpSp>
      <p:sp>
        <p:nvSpPr>
          <p:cNvPr id="56" name="TextBox 55">
            <a:extLst>
              <a:ext uri="{FF2B5EF4-FFF2-40B4-BE49-F238E27FC236}">
                <a16:creationId xmlns:a16="http://schemas.microsoft.com/office/drawing/2014/main" xmlns="" id="{D7A23107-8C41-4AB2-AFA5-B40ABBB12803}"/>
              </a:ext>
            </a:extLst>
          </p:cNvPr>
          <p:cNvSpPr txBox="1"/>
          <p:nvPr/>
        </p:nvSpPr>
        <p:spPr>
          <a:xfrm>
            <a:off x="4193958" y="411510"/>
            <a:ext cx="3888181" cy="830997"/>
          </a:xfrm>
          <a:prstGeom prst="rect">
            <a:avLst/>
          </a:prstGeom>
          <a:noFill/>
        </p:spPr>
        <p:txBody>
          <a:bodyPr wrap="square" rtlCol="0">
            <a:spAutoFit/>
          </a:bodyPr>
          <a:lstStyle/>
          <a:p>
            <a:pPr algn="ctr" defTabSz="914240" fontAlgn="auto">
              <a:lnSpc>
                <a:spcPct val="80000"/>
              </a:lnSpc>
              <a:spcBef>
                <a:spcPts val="0"/>
              </a:spcBef>
              <a:spcAft>
                <a:spcPts val="0"/>
              </a:spcAft>
            </a:pPr>
            <a:r>
              <a:rPr lang="en-IN" sz="3000" b="1" dirty="0">
                <a:solidFill>
                  <a:srgbClr val="123150"/>
                </a:solidFill>
                <a:latin typeface="Roboto Light" panose="02000000000000000000" pitchFamily="2" charset="0"/>
                <a:ea typeface="Roboto Light" panose="02000000000000000000" pitchFamily="2" charset="0"/>
                <a:cs typeface="Roboto Light" panose="02000000000000000000" pitchFamily="2" charset="0"/>
              </a:rPr>
              <a:t>Future Improvements</a:t>
            </a:r>
          </a:p>
        </p:txBody>
      </p:sp>
      <p:sp>
        <p:nvSpPr>
          <p:cNvPr id="57" name="TextBox 56">
            <a:extLst>
              <a:ext uri="{FF2B5EF4-FFF2-40B4-BE49-F238E27FC236}">
                <a16:creationId xmlns:a16="http://schemas.microsoft.com/office/drawing/2014/main" xmlns="" id="{629613D6-DA8E-4F7C-9E8B-743001C4B2A6}"/>
              </a:ext>
            </a:extLst>
          </p:cNvPr>
          <p:cNvSpPr txBox="1"/>
          <p:nvPr/>
        </p:nvSpPr>
        <p:spPr>
          <a:xfrm>
            <a:off x="4193958" y="1221600"/>
            <a:ext cx="4320480" cy="2952796"/>
          </a:xfrm>
          <a:prstGeom prst="rect">
            <a:avLst/>
          </a:prstGeom>
          <a:noFill/>
        </p:spPr>
        <p:txBody>
          <a:bodyPr wrap="square" rtlCol="0">
            <a:spAutoFit/>
          </a:bodyPr>
          <a:lstStyle/>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Hein is aware that the use of citation pattern matching is not a perfect method for counting citations for many reasons such as OCR errors, proper citation rules not followed, etc...</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Does a perfect method exist? Likely not</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Our goal is to continue to enhance our methods for counting citations so that we can provide the best possible results</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Our development team is currently identifying other methods to count citations such as searches by author name, as well as article title (and variants) to ensure completeness. </a:t>
            </a:r>
          </a:p>
          <a:p>
            <a:pPr defTabSz="914240" fontAlgn="auto">
              <a:lnSpc>
                <a:spcPct val="120000"/>
              </a:lnSpc>
              <a:spcBef>
                <a:spcPts val="0"/>
              </a:spcBef>
              <a:spcAft>
                <a:spcPts val="0"/>
              </a:spcAft>
            </a:pPr>
            <a:endPar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323020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25</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6264696"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U.S. News &amp; World Report Update</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Box 5">
            <a:extLst>
              <a:ext uri="{FF2B5EF4-FFF2-40B4-BE49-F238E27FC236}">
                <a16:creationId xmlns:a16="http://schemas.microsoft.com/office/drawing/2014/main" xmlns="" id="{5B091299-8A20-4627-9BA7-BF190A2BB615}"/>
              </a:ext>
            </a:extLst>
          </p:cNvPr>
          <p:cNvSpPr txBox="1"/>
          <p:nvPr/>
        </p:nvSpPr>
        <p:spPr>
          <a:xfrm>
            <a:off x="521550" y="1304276"/>
            <a:ext cx="7722858" cy="2343398"/>
          </a:xfrm>
          <a:prstGeom prst="rect">
            <a:avLst/>
          </a:prstGeom>
          <a:noFill/>
        </p:spPr>
        <p:txBody>
          <a:bodyPr wrap="square" rtlCol="0" anchor="ctr">
            <a:spAutoFit/>
          </a:bodyPr>
          <a:lstStyle/>
          <a:p>
            <a:pPr defTabSz="914240" fontAlgn="auto">
              <a:lnSpc>
                <a:spcPct val="120000"/>
              </a:lnSpc>
              <a:spcBef>
                <a:spcPts val="0"/>
              </a:spcBef>
              <a:spcAft>
                <a:spcPts val="0"/>
              </a:spcAft>
            </a:pPr>
            <a:r>
              <a:rPr lang="en-US" sz="15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Quality Control</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Hein has compiled a data team to </a:t>
            </a:r>
            <a:r>
              <a:rPr lang="en-US" sz="1200"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review each faculty member</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included on the XLS to make sure they’re properly associated with the HeinOnline-indexed data. Part of the review from the data team included </a:t>
            </a:r>
            <a:r>
              <a:rPr lang="en-US" sz="1200"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reviewing any/all similar author names</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which could potentially include indexing errors. </a:t>
            </a:r>
            <a:r>
              <a:rPr lang="en-US" sz="1200"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Identified indexing errors have been corrected and known name variations combined to help associate the proper works with each faculty member.</a:t>
            </a: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t>
            </a: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While our quality assurance check is effective, the challenge of properly disambiguating all proper name variations is very difficult, especially in the cases of common names. We are asking each school to review their faculty members’ profile pages in HeinOnline and notify us of any discrepancies they may find.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4201" y="3111810"/>
            <a:ext cx="1221600" cy="1221600"/>
          </a:xfrm>
          <a:prstGeom prst="rect">
            <a:avLst/>
          </a:prstGeom>
        </p:spPr>
      </p:pic>
    </p:spTree>
    <p:extLst>
      <p:ext uri="{BB962C8B-B14F-4D97-AF65-F5344CB8AC3E}">
        <p14:creationId xmlns:p14="http://schemas.microsoft.com/office/powerpoint/2010/main" val="562946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26</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6588732"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U.S. News &amp; World Report Update</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Box 5">
            <a:extLst>
              <a:ext uri="{FF2B5EF4-FFF2-40B4-BE49-F238E27FC236}">
                <a16:creationId xmlns:a16="http://schemas.microsoft.com/office/drawing/2014/main" xmlns="" id="{5B091299-8A20-4627-9BA7-BF190A2BB615}"/>
              </a:ext>
            </a:extLst>
          </p:cNvPr>
          <p:cNvSpPr txBox="1"/>
          <p:nvPr/>
        </p:nvSpPr>
        <p:spPr>
          <a:xfrm>
            <a:off x="375448" y="1274227"/>
            <a:ext cx="3402378" cy="3451394"/>
          </a:xfrm>
          <a:prstGeom prst="rect">
            <a:avLst/>
          </a:prstGeom>
          <a:noFill/>
        </p:spPr>
        <p:txBody>
          <a:bodyPr wrap="square" rtlCol="0" anchor="ctr">
            <a:spAutoFit/>
          </a:bodyPr>
          <a:lstStyle/>
          <a:p>
            <a:pPr defTabSz="914240" fontAlgn="auto">
              <a:lnSpc>
                <a:spcPct val="120000"/>
              </a:lnSpc>
              <a:spcBef>
                <a:spcPts val="0"/>
              </a:spcBef>
              <a:spcAft>
                <a:spcPts val="0"/>
              </a:spcAft>
            </a:pPr>
            <a:r>
              <a:rPr lang="en-US" sz="15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Combining Author Name Variations</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b="1" dirty="0">
                <a:solidFill>
                  <a:prstClr val="black"/>
                </a:solidFill>
                <a:latin typeface="Roboto Black" panose="02000000000000000000" pitchFamily="2" charset="0"/>
                <a:ea typeface="Roboto Black" panose="02000000000000000000" pitchFamily="2" charset="0"/>
                <a:cs typeface="Roboto Black" panose="02000000000000000000" pitchFamily="2" charset="0"/>
              </a:rPr>
              <a:t>Example #1 – Author with articles published under 5 different names. The HeinOnline author index would treat as 5 different authors if not combined:</a:t>
            </a:r>
          </a:p>
          <a:p>
            <a:pPr defTabSz="914240" fontAlgn="auto">
              <a:lnSpc>
                <a:spcPct val="120000"/>
              </a:lnSpc>
              <a:spcBef>
                <a:spcPts val="0"/>
              </a:spcBef>
              <a:spcAft>
                <a:spcPts val="0"/>
              </a:spcAft>
            </a:pPr>
            <a:endParaRPr lang="en-US" sz="1200" b="1" dirty="0">
              <a:solidFill>
                <a:prstClr val="black"/>
              </a:solidFill>
              <a:latin typeface="Roboto Black" panose="02000000000000000000" pitchFamily="2" charset="0"/>
              <a:ea typeface="Roboto Black" panose="02000000000000000000" pitchFamily="2" charset="0"/>
              <a:cs typeface="Roboto Black" panose="02000000000000000000" pitchFamily="2" charset="0"/>
            </a:endParaRPr>
          </a:p>
          <a:p>
            <a:pPr marL="257175" indent="-257175" defTabSz="914240" fontAlgn="auto">
              <a:lnSpc>
                <a:spcPct val="120000"/>
              </a:lnSpc>
              <a:spcBef>
                <a:spcPts val="0"/>
              </a:spcBef>
              <a:spcAft>
                <a:spcPts val="0"/>
              </a:spcAft>
              <a:buFont typeface="+mj-lt"/>
              <a:buAutoNum type="arabicPeriod"/>
            </a:pPr>
            <a:r>
              <a:rPr lang="en-US" sz="1200" b="1" dirty="0" err="1">
                <a:solidFill>
                  <a:prstClr val="black"/>
                </a:solidFill>
                <a:latin typeface="Roboto Black" panose="02000000000000000000" pitchFamily="2" charset="0"/>
                <a:ea typeface="Roboto Black" panose="02000000000000000000" pitchFamily="2" charset="0"/>
                <a:cs typeface="Roboto Black" panose="02000000000000000000" pitchFamily="2" charset="0"/>
              </a:rPr>
              <a:t>Lietzan</a:t>
            </a:r>
            <a:r>
              <a:rPr lang="en-US" sz="1200" b="1" dirty="0">
                <a:solidFill>
                  <a:prstClr val="black"/>
                </a:solidFill>
                <a:latin typeface="Roboto Black" panose="02000000000000000000" pitchFamily="2" charset="0"/>
                <a:ea typeface="Roboto Black" panose="02000000000000000000" pitchFamily="2" charset="0"/>
                <a:cs typeface="Roboto Black" panose="02000000000000000000" pitchFamily="2" charset="0"/>
              </a:rPr>
              <a:t>, Erika</a:t>
            </a:r>
          </a:p>
          <a:p>
            <a:pPr marL="257175" indent="-257175" defTabSz="914240" fontAlgn="auto">
              <a:lnSpc>
                <a:spcPct val="120000"/>
              </a:lnSpc>
              <a:spcBef>
                <a:spcPts val="0"/>
              </a:spcBef>
              <a:spcAft>
                <a:spcPts val="0"/>
              </a:spcAft>
              <a:buFont typeface="+mj-lt"/>
              <a:buAutoNum type="arabicPeriod"/>
            </a:pPr>
            <a:r>
              <a:rPr lang="en-US" sz="1200" b="1" dirty="0" err="1">
                <a:solidFill>
                  <a:prstClr val="black"/>
                </a:solidFill>
                <a:latin typeface="Roboto Black" panose="02000000000000000000" pitchFamily="2" charset="0"/>
                <a:ea typeface="Roboto Black" panose="02000000000000000000" pitchFamily="2" charset="0"/>
                <a:cs typeface="Roboto Black" panose="02000000000000000000" pitchFamily="2" charset="0"/>
              </a:rPr>
              <a:t>Lietzan</a:t>
            </a:r>
            <a:r>
              <a:rPr lang="en-US" sz="1200" b="1" dirty="0">
                <a:solidFill>
                  <a:prstClr val="black"/>
                </a:solidFill>
                <a:latin typeface="Roboto Black" panose="02000000000000000000" pitchFamily="2" charset="0"/>
                <a:ea typeface="Roboto Black" panose="02000000000000000000" pitchFamily="2" charset="0"/>
                <a:cs typeface="Roboto Black" panose="02000000000000000000" pitchFamily="2" charset="0"/>
              </a:rPr>
              <a:t>, Erika King</a:t>
            </a:r>
          </a:p>
          <a:p>
            <a:pPr marL="257175" indent="-257175" defTabSz="914240" fontAlgn="auto">
              <a:lnSpc>
                <a:spcPct val="120000"/>
              </a:lnSpc>
              <a:spcBef>
                <a:spcPts val="0"/>
              </a:spcBef>
              <a:spcAft>
                <a:spcPts val="0"/>
              </a:spcAft>
              <a:buFont typeface="+mj-lt"/>
              <a:buAutoNum type="arabicPeriod"/>
            </a:pPr>
            <a:r>
              <a:rPr lang="en-US" sz="1200" b="1" dirty="0" err="1">
                <a:solidFill>
                  <a:prstClr val="black"/>
                </a:solidFill>
                <a:latin typeface="Roboto Black" panose="02000000000000000000" pitchFamily="2" charset="0"/>
                <a:ea typeface="Roboto Black" panose="02000000000000000000" pitchFamily="2" charset="0"/>
                <a:cs typeface="Roboto Black" panose="02000000000000000000" pitchFamily="2" charset="0"/>
              </a:rPr>
              <a:t>Lietzan</a:t>
            </a:r>
            <a:r>
              <a:rPr lang="en-US" sz="1200" b="1" dirty="0">
                <a:solidFill>
                  <a:prstClr val="black"/>
                </a:solidFill>
                <a:latin typeface="Roboto Black" panose="02000000000000000000" pitchFamily="2" charset="0"/>
                <a:ea typeface="Roboto Black" panose="02000000000000000000" pitchFamily="2" charset="0"/>
                <a:cs typeface="Roboto Black" panose="02000000000000000000" pitchFamily="2" charset="0"/>
              </a:rPr>
              <a:t>, Erika Fisher</a:t>
            </a:r>
          </a:p>
          <a:p>
            <a:pPr marL="257175" indent="-257175" defTabSz="914240" fontAlgn="auto">
              <a:lnSpc>
                <a:spcPct val="120000"/>
              </a:lnSpc>
              <a:spcBef>
                <a:spcPts val="0"/>
              </a:spcBef>
              <a:spcAft>
                <a:spcPts val="0"/>
              </a:spcAft>
              <a:buFont typeface="+mj-lt"/>
              <a:buAutoNum type="arabicPeriod"/>
            </a:pPr>
            <a:r>
              <a:rPr lang="en-US" sz="1200" b="1" dirty="0">
                <a:solidFill>
                  <a:prstClr val="black"/>
                </a:solidFill>
                <a:latin typeface="Roboto Black" panose="02000000000000000000" pitchFamily="2" charset="0"/>
                <a:ea typeface="Roboto Black" panose="02000000000000000000" pitchFamily="2" charset="0"/>
                <a:cs typeface="Roboto Black" panose="02000000000000000000" pitchFamily="2" charset="0"/>
              </a:rPr>
              <a:t>King, Erika F.</a:t>
            </a:r>
          </a:p>
          <a:p>
            <a:pPr marL="257175" indent="-257175" defTabSz="914240" fontAlgn="auto">
              <a:lnSpc>
                <a:spcPct val="120000"/>
              </a:lnSpc>
              <a:spcBef>
                <a:spcPts val="0"/>
              </a:spcBef>
              <a:spcAft>
                <a:spcPts val="0"/>
              </a:spcAft>
              <a:buFont typeface="+mj-lt"/>
              <a:buAutoNum type="arabicPeriod"/>
            </a:pPr>
            <a:r>
              <a:rPr lang="en-US" sz="1200" b="1" dirty="0">
                <a:solidFill>
                  <a:prstClr val="black"/>
                </a:solidFill>
                <a:latin typeface="Roboto Black" panose="02000000000000000000" pitchFamily="2" charset="0"/>
                <a:ea typeface="Roboto Black" panose="02000000000000000000" pitchFamily="2" charset="0"/>
                <a:cs typeface="Roboto Black" panose="02000000000000000000" pitchFamily="2" charset="0"/>
              </a:rPr>
              <a:t>King, Erika</a:t>
            </a:r>
          </a:p>
          <a:p>
            <a:pPr marL="257175" indent="-257175" defTabSz="914240" fontAlgn="auto">
              <a:lnSpc>
                <a:spcPct val="120000"/>
              </a:lnSpc>
              <a:spcBef>
                <a:spcPts val="0"/>
              </a:spcBef>
              <a:spcAft>
                <a:spcPts val="0"/>
              </a:spcAft>
              <a:buFont typeface="+mj-lt"/>
              <a:buAutoNum type="arabicPeriod"/>
            </a:pPr>
            <a:endParaRPr lang="en-US" sz="1200" b="1" dirty="0">
              <a:solidFill>
                <a:prstClr val="black"/>
              </a:solidFill>
              <a:latin typeface="Roboto Black" panose="02000000000000000000" pitchFamily="2" charset="0"/>
              <a:ea typeface="Roboto Black" panose="02000000000000000000" pitchFamily="2" charset="0"/>
              <a:cs typeface="Roboto Black" panose="02000000000000000000" pitchFamily="2" charset="0"/>
            </a:endParaRPr>
          </a:p>
          <a:p>
            <a:pPr marL="257175" indent="-257175" defTabSz="914240" fontAlgn="auto">
              <a:lnSpc>
                <a:spcPct val="120000"/>
              </a:lnSpc>
              <a:spcBef>
                <a:spcPts val="0"/>
              </a:spcBef>
              <a:spcAft>
                <a:spcPts val="0"/>
              </a:spcAft>
              <a:buFont typeface="+mj-lt"/>
              <a:buAutoNum type="arabicPeriod"/>
            </a:pPr>
            <a:endParaRPr lang="en-US" sz="1200" b="1" dirty="0">
              <a:solidFill>
                <a:prstClr val="black"/>
              </a:solidFill>
              <a:latin typeface="Roboto Black" panose="02000000000000000000" pitchFamily="2" charset="0"/>
              <a:ea typeface="Roboto Black" panose="02000000000000000000" pitchFamily="2" charset="0"/>
              <a:cs typeface="Roboto Black" panose="02000000000000000000" pitchFamily="2" charset="0"/>
            </a:endParaRPr>
          </a:p>
          <a:p>
            <a:pPr marL="214313" indent="-214313" defTabSz="914240" fontAlgn="auto">
              <a:lnSpc>
                <a:spcPct val="120000"/>
              </a:lnSpc>
              <a:spcBef>
                <a:spcPts val="0"/>
              </a:spcBef>
              <a:spcAft>
                <a:spcPts val="0"/>
              </a:spcAft>
              <a:buFont typeface="Arial" panose="020B0604020202020204" pitchFamily="34" charset="0"/>
              <a:buChar char="•"/>
            </a:pPr>
            <a:endParaRPr lang="en-US" sz="1200" b="1" dirty="0">
              <a:solidFill>
                <a:prstClr val="black"/>
              </a:solidFill>
              <a:latin typeface="Roboto Black" panose="02000000000000000000" pitchFamily="2" charset="0"/>
              <a:ea typeface="Roboto Black" panose="02000000000000000000" pitchFamily="2" charset="0"/>
              <a:cs typeface="Roboto Black" panose="02000000000000000000" pitchFamily="2"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826" y="1383618"/>
            <a:ext cx="5109177" cy="275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643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27</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6310203"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U.S. News &amp; World Report Update</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66480"/>
            <a:ext cx="4087459" cy="2894019"/>
          </a:xfrm>
          <a:prstGeom prst="rect">
            <a:avLst/>
          </a:prstGeom>
          <a:solidFill>
            <a:schemeClr val="bg1">
              <a:lumMod val="65000"/>
            </a:schemeClr>
          </a:solidFill>
          <a:ln>
            <a:solidFill>
              <a:schemeClr val="bg1">
                <a:lumMod val="50000"/>
              </a:schemeClr>
            </a:solidFill>
          </a:ln>
          <a:effectLs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1988619"/>
            <a:ext cx="3726414" cy="789631"/>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xmlns="" id="{5B091299-8A20-4627-9BA7-BF190A2BB615}"/>
              </a:ext>
            </a:extLst>
          </p:cNvPr>
          <p:cNvSpPr txBox="1"/>
          <p:nvPr/>
        </p:nvSpPr>
        <p:spPr>
          <a:xfrm>
            <a:off x="575556" y="1030357"/>
            <a:ext cx="8083903" cy="830997"/>
          </a:xfrm>
          <a:prstGeom prst="rect">
            <a:avLst/>
          </a:prstGeom>
          <a:noFill/>
        </p:spPr>
        <p:txBody>
          <a:bodyPr wrap="square" rtlCol="0" anchor="ctr">
            <a:spAutoFit/>
          </a:bodyPr>
          <a:lstStyle/>
          <a:p>
            <a:pPr defTabSz="914240" fontAlgn="auto">
              <a:spcBef>
                <a:spcPts val="0"/>
              </a:spcBef>
              <a:spcAft>
                <a:spcPts val="0"/>
              </a:spcAft>
            </a:pPr>
            <a:r>
              <a:rPr lang="en-US" sz="1200" dirty="0">
                <a:solidFill>
                  <a:prstClr val="black"/>
                </a:solidFill>
                <a:latin typeface="Roboto Black" panose="02000000000000000000" pitchFamily="2" charset="0"/>
                <a:ea typeface="Roboto Black" panose="02000000000000000000" pitchFamily="2" charset="0"/>
                <a:cs typeface="Roboto Black" panose="02000000000000000000" pitchFamily="2" charset="0"/>
              </a:rPr>
              <a:t>Example #2</a:t>
            </a:r>
          </a:p>
          <a:p>
            <a:pPr defTabSz="914240" fontAlgn="auto">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This submitted faculty roster did not include all name variations. Hein’s data team will review all possible variations found in HeinOnline.</a:t>
            </a:r>
          </a:p>
        </p:txBody>
      </p:sp>
      <p:cxnSp>
        <p:nvCxnSpPr>
          <p:cNvPr id="5" name="Straight Arrow Connector 4"/>
          <p:cNvCxnSpPr/>
          <p:nvPr/>
        </p:nvCxnSpPr>
        <p:spPr>
          <a:xfrm>
            <a:off x="3842919" y="2571750"/>
            <a:ext cx="783087" cy="14581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3568" y="2926092"/>
            <a:ext cx="3186355" cy="1962076"/>
          </a:xfrm>
          <a:prstGeom prst="rect">
            <a:avLst/>
          </a:prstGeom>
          <a:noFill/>
        </p:spPr>
        <p:txBody>
          <a:bodyPr wrap="square" rtlCol="0">
            <a:spAutoFit/>
          </a:bodyPr>
          <a:lstStyle/>
          <a:p>
            <a:pPr defTabSz="914240" fontAlgn="auto">
              <a:spcBef>
                <a:spcPts val="0"/>
              </a:spcBef>
              <a:spcAft>
                <a:spcPts val="0"/>
              </a:spcAft>
            </a:pPr>
            <a:r>
              <a:rPr lang="en-US" sz="1350" u="sng" dirty="0">
                <a:solidFill>
                  <a:prstClr val="black"/>
                </a:solidFill>
                <a:latin typeface="Calibri"/>
              </a:rPr>
              <a:t>Two corrections found during our QC:</a:t>
            </a:r>
          </a:p>
          <a:p>
            <a:pPr defTabSz="914240" fontAlgn="auto">
              <a:spcBef>
                <a:spcPts val="0"/>
              </a:spcBef>
              <a:spcAft>
                <a:spcPts val="0"/>
              </a:spcAft>
            </a:pPr>
            <a:endParaRPr lang="en-US" sz="1350" dirty="0">
              <a:solidFill>
                <a:prstClr val="black"/>
              </a:solidFill>
              <a:latin typeface="Calibri"/>
            </a:endParaRPr>
          </a:p>
          <a:p>
            <a:pPr marL="257175" indent="-257175" defTabSz="914240" fontAlgn="auto">
              <a:spcBef>
                <a:spcPts val="0"/>
              </a:spcBef>
              <a:spcAft>
                <a:spcPts val="0"/>
              </a:spcAft>
              <a:buFont typeface="+mj-lt"/>
              <a:buAutoNum type="arabicPeriod"/>
            </a:pPr>
            <a:r>
              <a:rPr lang="en-US" sz="1350" dirty="0">
                <a:solidFill>
                  <a:prstClr val="black"/>
                </a:solidFill>
                <a:latin typeface="Calibri"/>
              </a:rPr>
              <a:t>Author name published as ‘Miller, Elizabeth Stone’. Stone as middle name not provided as a name variation but picked up via Similar Author tool and confirmed by </a:t>
            </a:r>
            <a:r>
              <a:rPr lang="en-US" sz="1350" dirty="0" err="1">
                <a:solidFill>
                  <a:prstClr val="black"/>
                </a:solidFill>
                <a:latin typeface="Calibri"/>
              </a:rPr>
              <a:t>QC’er</a:t>
            </a:r>
            <a:endParaRPr lang="en-US" sz="1350" dirty="0">
              <a:solidFill>
                <a:prstClr val="black"/>
              </a:solidFill>
              <a:latin typeface="Calibri"/>
            </a:endParaRPr>
          </a:p>
          <a:p>
            <a:pPr marL="257175" indent="-257175" defTabSz="914240" fontAlgn="auto">
              <a:spcBef>
                <a:spcPts val="0"/>
              </a:spcBef>
              <a:spcAft>
                <a:spcPts val="0"/>
              </a:spcAft>
              <a:buFont typeface="+mj-lt"/>
              <a:buAutoNum type="arabicPeriod"/>
            </a:pPr>
            <a:r>
              <a:rPr lang="en-US" sz="1350" dirty="0">
                <a:solidFill>
                  <a:prstClr val="black"/>
                </a:solidFill>
                <a:latin typeface="Calibri"/>
              </a:rPr>
              <a:t>Indexing error – </a:t>
            </a:r>
            <a:r>
              <a:rPr lang="en-US" sz="1350" dirty="0" err="1">
                <a:solidFill>
                  <a:prstClr val="black"/>
                </a:solidFill>
                <a:latin typeface="Calibri"/>
              </a:rPr>
              <a:t>Eliabeth</a:t>
            </a:r>
            <a:r>
              <a:rPr lang="en-US" sz="1350" dirty="0">
                <a:solidFill>
                  <a:prstClr val="black"/>
                </a:solidFill>
                <a:latin typeface="Calibri"/>
              </a:rPr>
              <a:t> (no z in first name)</a:t>
            </a:r>
          </a:p>
        </p:txBody>
      </p:sp>
    </p:spTree>
    <p:extLst>
      <p:ext uri="{BB962C8B-B14F-4D97-AF65-F5344CB8AC3E}">
        <p14:creationId xmlns:p14="http://schemas.microsoft.com/office/powerpoint/2010/main" val="1774565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28</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7128792"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U.S. News &amp; World Report Update</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Box 8">
            <a:extLst>
              <a:ext uri="{FF2B5EF4-FFF2-40B4-BE49-F238E27FC236}">
                <a16:creationId xmlns:a16="http://schemas.microsoft.com/office/drawing/2014/main" xmlns="" id="{5B091299-8A20-4627-9BA7-BF190A2BB615}"/>
              </a:ext>
            </a:extLst>
          </p:cNvPr>
          <p:cNvSpPr txBox="1"/>
          <p:nvPr/>
        </p:nvSpPr>
        <p:spPr>
          <a:xfrm>
            <a:off x="413538" y="1031897"/>
            <a:ext cx="4057488" cy="958404"/>
          </a:xfrm>
          <a:prstGeom prst="rect">
            <a:avLst/>
          </a:prstGeom>
          <a:noFill/>
        </p:spPr>
        <p:txBody>
          <a:bodyPr wrap="square" rtlCol="0" anchor="ctr">
            <a:spAutoFit/>
          </a:bodyPr>
          <a:lstStyle/>
          <a:p>
            <a:pPr defTabSz="914240" fontAlgn="auto">
              <a:lnSpc>
                <a:spcPct val="120000"/>
              </a:lnSpc>
              <a:spcBef>
                <a:spcPts val="0"/>
              </a:spcBef>
              <a:spcAft>
                <a:spcPts val="0"/>
              </a:spcAft>
            </a:pPr>
            <a:r>
              <a:rPr lang="en-US" sz="1200" b="1" dirty="0">
                <a:solidFill>
                  <a:prstClr val="black"/>
                </a:solidFill>
                <a:latin typeface="Roboto Black" panose="02000000000000000000" pitchFamily="2" charset="0"/>
                <a:ea typeface="Roboto Black" panose="02000000000000000000" pitchFamily="2" charset="0"/>
                <a:cs typeface="Roboto Black" panose="02000000000000000000" pitchFamily="2" charset="0"/>
              </a:rPr>
              <a:t>Example #3</a:t>
            </a: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Indexing error where associated article has relevant citation metrics which will improve the author’s overall citations.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14" y="2115908"/>
            <a:ext cx="4219506" cy="2515656"/>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1027" y="1212014"/>
            <a:ext cx="4354214" cy="3303952"/>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513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3D38AAE0-FFE2-4B86-954B-E0D1E9683DC1}"/>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86A63B54-1CCF-478F-B99A-5573A98D196D}"/>
              </a:ext>
            </a:extLst>
          </p:cNvPr>
          <p:cNvSpPr>
            <a:spLocks noGrp="1"/>
          </p:cNvSpPr>
          <p:nvPr>
            <p:ph type="sldNum" sz="quarter" idx="12"/>
          </p:nvPr>
        </p:nvSpPr>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29</a:t>
            </a:fld>
            <a:endParaRPr lang="en-US">
              <a:solidFill>
                <a:prstClr val="white"/>
              </a:solidFill>
            </a:endParaRPr>
          </a:p>
        </p:txBody>
      </p:sp>
      <p:sp>
        <p:nvSpPr>
          <p:cNvPr id="12" name="Freeform 5">
            <a:extLst>
              <a:ext uri="{FF2B5EF4-FFF2-40B4-BE49-F238E27FC236}">
                <a16:creationId xmlns:a16="http://schemas.microsoft.com/office/drawing/2014/main" xmlns="" id="{9DB3BC80-3018-4E5C-842E-FBBB7BEAA86F}"/>
              </a:ext>
            </a:extLst>
          </p:cNvPr>
          <p:cNvSpPr>
            <a:spLocks noEditPoints="1"/>
          </p:cNvSpPr>
          <p:nvPr/>
        </p:nvSpPr>
        <p:spPr bwMode="auto">
          <a:xfrm>
            <a:off x="686992" y="819150"/>
            <a:ext cx="3327797" cy="3511154"/>
          </a:xfrm>
          <a:custGeom>
            <a:avLst/>
            <a:gdLst>
              <a:gd name="T0" fmla="*/ 1037 w 1037"/>
              <a:gd name="T1" fmla="*/ 548 h 1097"/>
              <a:gd name="T2" fmla="*/ 905 w 1037"/>
              <a:gd name="T3" fmla="*/ 957 h 1097"/>
              <a:gd name="T4" fmla="*/ 518 w 1037"/>
              <a:gd name="T5" fmla="*/ 1097 h 1097"/>
              <a:gd name="T6" fmla="*/ 134 w 1037"/>
              <a:gd name="T7" fmla="*/ 956 h 1097"/>
              <a:gd name="T8" fmla="*/ 0 w 1037"/>
              <a:gd name="T9" fmla="*/ 546 h 1097"/>
              <a:gd name="T10" fmla="*/ 133 w 1037"/>
              <a:gd name="T11" fmla="*/ 140 h 1097"/>
              <a:gd name="T12" fmla="*/ 520 w 1037"/>
              <a:gd name="T13" fmla="*/ 0 h 1097"/>
              <a:gd name="T14" fmla="*/ 906 w 1037"/>
              <a:gd name="T15" fmla="*/ 139 h 1097"/>
              <a:gd name="T16" fmla="*/ 1037 w 1037"/>
              <a:gd name="T17" fmla="*/ 548 h 1097"/>
              <a:gd name="T18" fmla="*/ 303 w 1037"/>
              <a:gd name="T19" fmla="*/ 548 h 1097"/>
              <a:gd name="T20" fmla="*/ 518 w 1037"/>
              <a:gd name="T21" fmla="*/ 857 h 1097"/>
              <a:gd name="T22" fmla="*/ 681 w 1037"/>
              <a:gd name="T23" fmla="*/ 782 h 1097"/>
              <a:gd name="T24" fmla="*/ 734 w 1037"/>
              <a:gd name="T25" fmla="*/ 548 h 1097"/>
              <a:gd name="T26" fmla="*/ 680 w 1037"/>
              <a:gd name="T27" fmla="*/ 312 h 1097"/>
              <a:gd name="T28" fmla="*/ 520 w 1037"/>
              <a:gd name="T29" fmla="*/ 236 h 1097"/>
              <a:gd name="T30" fmla="*/ 303 w 1037"/>
              <a:gd name="T31" fmla="*/ 548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7" h="1097">
                <a:moveTo>
                  <a:pt x="1037" y="548"/>
                </a:moveTo>
                <a:cubicBezTo>
                  <a:pt x="1037" y="727"/>
                  <a:pt x="993" y="864"/>
                  <a:pt x="905" y="957"/>
                </a:cubicBezTo>
                <a:cubicBezTo>
                  <a:pt x="817" y="1050"/>
                  <a:pt x="688" y="1097"/>
                  <a:pt x="518" y="1097"/>
                </a:cubicBezTo>
                <a:cubicBezTo>
                  <a:pt x="351" y="1097"/>
                  <a:pt x="223" y="1050"/>
                  <a:pt x="134" y="956"/>
                </a:cubicBezTo>
                <a:cubicBezTo>
                  <a:pt x="45" y="862"/>
                  <a:pt x="0" y="726"/>
                  <a:pt x="0" y="546"/>
                </a:cubicBezTo>
                <a:cubicBezTo>
                  <a:pt x="0" y="369"/>
                  <a:pt x="44" y="233"/>
                  <a:pt x="133" y="140"/>
                </a:cubicBezTo>
                <a:cubicBezTo>
                  <a:pt x="222" y="46"/>
                  <a:pt x="351" y="0"/>
                  <a:pt x="520" y="0"/>
                </a:cubicBezTo>
                <a:cubicBezTo>
                  <a:pt x="690" y="0"/>
                  <a:pt x="818" y="46"/>
                  <a:pt x="906" y="139"/>
                </a:cubicBezTo>
                <a:cubicBezTo>
                  <a:pt x="993" y="232"/>
                  <a:pt x="1037" y="368"/>
                  <a:pt x="1037" y="548"/>
                </a:cubicBezTo>
                <a:close/>
                <a:moveTo>
                  <a:pt x="303" y="548"/>
                </a:moveTo>
                <a:cubicBezTo>
                  <a:pt x="303" y="754"/>
                  <a:pt x="375" y="857"/>
                  <a:pt x="518" y="857"/>
                </a:cubicBezTo>
                <a:cubicBezTo>
                  <a:pt x="591" y="857"/>
                  <a:pt x="645" y="832"/>
                  <a:pt x="681" y="782"/>
                </a:cubicBezTo>
                <a:cubicBezTo>
                  <a:pt x="716" y="732"/>
                  <a:pt x="734" y="654"/>
                  <a:pt x="734" y="548"/>
                </a:cubicBezTo>
                <a:cubicBezTo>
                  <a:pt x="734" y="441"/>
                  <a:pt x="716" y="363"/>
                  <a:pt x="680" y="312"/>
                </a:cubicBezTo>
                <a:cubicBezTo>
                  <a:pt x="644" y="261"/>
                  <a:pt x="591" y="236"/>
                  <a:pt x="520" y="236"/>
                </a:cubicBezTo>
                <a:cubicBezTo>
                  <a:pt x="376" y="236"/>
                  <a:pt x="303" y="340"/>
                  <a:pt x="303" y="548"/>
                </a:cubicBezTo>
                <a:close/>
              </a:path>
            </a:pathLst>
          </a:custGeom>
          <a:solidFill>
            <a:srgbClr val="123150"/>
          </a:solidFill>
          <a:ln>
            <a:noFill/>
          </a:ln>
          <a:effectLst>
            <a:outerShdw blurRad="190500" dist="88900" dir="5400000" algn="t" rotWithShape="0">
              <a:prstClr val="black">
                <a:alpha val="30000"/>
              </a:prstClr>
            </a:outerShdw>
          </a:effectLst>
        </p:spPr>
        <p:txBody>
          <a:bodyPr vert="horz" wrap="square" lIns="68580" tIns="34290" rIns="68580" bIns="34290" numCol="1" anchor="t" anchorCtr="0" compatLnSpc="1">
            <a:prstTxWarp prst="textNoShape">
              <a:avLst/>
            </a:prstTxWarp>
          </a:bodyPr>
          <a:lstStyle/>
          <a:p>
            <a:pPr defTabSz="914240" fontAlgn="auto">
              <a:spcBef>
                <a:spcPts val="0"/>
              </a:spcBef>
              <a:spcAft>
                <a:spcPts val="0"/>
              </a:spcAft>
            </a:pPr>
            <a:endParaRPr lang="en-IN">
              <a:solidFill>
                <a:prstClr val="black"/>
              </a:solidFill>
              <a:latin typeface="Calibri"/>
            </a:endParaRPr>
          </a:p>
        </p:txBody>
      </p:sp>
      <p:sp>
        <p:nvSpPr>
          <p:cNvPr id="13" name="TextBox 12">
            <a:extLst>
              <a:ext uri="{FF2B5EF4-FFF2-40B4-BE49-F238E27FC236}">
                <a16:creationId xmlns:a16="http://schemas.microsoft.com/office/drawing/2014/main" xmlns="" id="{FC8A13F5-5EB5-4C2E-8C36-E36DBB83692F}"/>
              </a:ext>
            </a:extLst>
          </p:cNvPr>
          <p:cNvSpPr txBox="1"/>
          <p:nvPr/>
        </p:nvSpPr>
        <p:spPr>
          <a:xfrm>
            <a:off x="4517995" y="1998196"/>
            <a:ext cx="4212467" cy="1199752"/>
          </a:xfrm>
          <a:prstGeom prst="rect">
            <a:avLst/>
          </a:prstGeom>
          <a:noFill/>
        </p:spPr>
        <p:txBody>
          <a:bodyPr wrap="square" lIns="0" rIns="0" rtlCol="0">
            <a:spAutoFit/>
          </a:bodyPr>
          <a:lstStyle/>
          <a:p>
            <a:pPr defTabSz="914240" fontAlgn="auto">
              <a:lnSpc>
                <a:spcPct val="120000"/>
              </a:lnSpc>
              <a:spcBef>
                <a:spcPts val="0"/>
              </a:spcBef>
              <a:spcAft>
                <a:spcPts val="0"/>
              </a:spcAft>
            </a:pPr>
            <a:r>
              <a:rPr lang="en-US" sz="3000" b="1" dirty="0">
                <a:solidFill>
                  <a:srgbClr val="1F3461"/>
                </a:solidFill>
                <a:latin typeface="Roboto Light" panose="02000000000000000000" pitchFamily="2" charset="0"/>
                <a:ea typeface="Roboto Light" panose="02000000000000000000" pitchFamily="2" charset="0"/>
                <a:cs typeface="Roboto Light" panose="02000000000000000000" pitchFamily="2" charset="0"/>
              </a:rPr>
              <a:t>HeinOnline and ORCID</a:t>
            </a:r>
            <a:r>
              <a:rPr lang="en-US" sz="33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r>
            <a:br>
              <a:rPr lang="en-US" sz="33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br>
            <a:endParaRPr lang="en-US" sz="33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4" name="TextBox 13">
            <a:extLst>
              <a:ext uri="{FF2B5EF4-FFF2-40B4-BE49-F238E27FC236}">
                <a16:creationId xmlns:a16="http://schemas.microsoft.com/office/drawing/2014/main" xmlns="" id="{2C742B3B-F4AE-4EBB-A2C8-B3420247B348}"/>
              </a:ext>
            </a:extLst>
          </p:cNvPr>
          <p:cNvSpPr txBox="1"/>
          <p:nvPr/>
        </p:nvSpPr>
        <p:spPr>
          <a:xfrm>
            <a:off x="4523463" y="2642218"/>
            <a:ext cx="3990976" cy="958404"/>
          </a:xfrm>
          <a:prstGeom prst="rect">
            <a:avLst/>
          </a:prstGeom>
          <a:noFill/>
        </p:spPr>
        <p:txBody>
          <a:bodyPr wrap="square" lIns="0" rIns="0" rtlCol="0">
            <a:spAutoFit/>
          </a:bodyPr>
          <a:lstStyle/>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HeinOnline has recently become an ORCID member and is currently working on setting up an API to push and pull data between platforms to help with the future overall quality control of maintaining author profiles.</a:t>
            </a:r>
          </a:p>
        </p:txBody>
      </p:sp>
      <p:sp>
        <p:nvSpPr>
          <p:cNvPr id="15" name="Rectangle 14">
            <a:extLst>
              <a:ext uri="{FF2B5EF4-FFF2-40B4-BE49-F238E27FC236}">
                <a16:creationId xmlns:a16="http://schemas.microsoft.com/office/drawing/2014/main" xmlns="" id="{26D73C2D-D3B8-4BB1-AD48-49B516D11F98}"/>
              </a:ext>
            </a:extLst>
          </p:cNvPr>
          <p:cNvSpPr/>
          <p:nvPr/>
        </p:nvSpPr>
        <p:spPr>
          <a:xfrm>
            <a:off x="4523463" y="1015224"/>
            <a:ext cx="775855" cy="775855"/>
          </a:xfrm>
          <a:prstGeom prst="rect">
            <a:avLst/>
          </a:prstGeom>
          <a:solidFill>
            <a:srgbClr val="123150"/>
          </a:solidFill>
          <a:ln>
            <a:solidFill>
              <a:srgbClr val="1F3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607" y="954369"/>
            <a:ext cx="897564" cy="897564"/>
          </a:xfrm>
          <a:prstGeom prst="rect">
            <a:avLst/>
          </a:prstGeom>
        </p:spPr>
      </p:pic>
    </p:spTree>
    <p:extLst>
      <p:ext uri="{BB962C8B-B14F-4D97-AF65-F5344CB8AC3E}">
        <p14:creationId xmlns:p14="http://schemas.microsoft.com/office/powerpoint/2010/main" val="4253195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13" name="Rectangle 3"/>
          <p:cNvSpPr>
            <a:spLocks noChangeArrowheads="1"/>
          </p:cNvSpPr>
          <p:nvPr/>
        </p:nvSpPr>
        <p:spPr bwMode="auto">
          <a:xfrm>
            <a:off x="1744663" y="1168400"/>
            <a:ext cx="2819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r>
              <a:rPr lang="en-US" altLang="en-US" sz="1600" dirty="0">
                <a:latin typeface="Arial"/>
                <a:cs typeface="Arial"/>
              </a:rPr>
              <a:t>Lisa Davis</a:t>
            </a:r>
          </a:p>
          <a:p>
            <a:pPr eaLnBrk="1" hangingPunct="1">
              <a:buFontTx/>
              <a:buNone/>
            </a:pPr>
            <a:r>
              <a:rPr lang="en-US" altLang="en-US" sz="1400" dirty="0">
                <a:latin typeface="Arial"/>
                <a:cs typeface="Arial"/>
              </a:rPr>
              <a:t>Interim Director, Law Library</a:t>
            </a:r>
          </a:p>
          <a:p>
            <a:pPr eaLnBrk="1" hangingPunct="1">
              <a:buFontTx/>
              <a:buNone/>
            </a:pPr>
            <a:r>
              <a:rPr lang="en-US" altLang="en-US" sz="1400" dirty="0">
                <a:latin typeface="Arial"/>
                <a:cs typeface="Arial"/>
              </a:rPr>
              <a:t>FIU College of Law</a:t>
            </a:r>
          </a:p>
        </p:txBody>
      </p:sp>
      <p:sp>
        <p:nvSpPr>
          <p:cNvPr id="15" name="Rectangle 3"/>
          <p:cNvSpPr>
            <a:spLocks noChangeArrowheads="1"/>
          </p:cNvSpPr>
          <p:nvPr/>
        </p:nvSpPr>
        <p:spPr bwMode="auto">
          <a:xfrm>
            <a:off x="5867400" y="1168400"/>
            <a:ext cx="2819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r>
              <a:rPr lang="en-US" altLang="en-US" sz="1600" dirty="0">
                <a:latin typeface="Arial"/>
                <a:cs typeface="Arial"/>
              </a:rPr>
              <a:t>Shane Marmion</a:t>
            </a:r>
          </a:p>
          <a:p>
            <a:pPr eaLnBrk="1" hangingPunct="1">
              <a:buFontTx/>
              <a:buNone/>
            </a:pPr>
            <a:r>
              <a:rPr lang="en-US" altLang="en-US" sz="1400" dirty="0">
                <a:latin typeface="Arial"/>
                <a:cs typeface="Arial"/>
              </a:rPr>
              <a:t>President</a:t>
            </a:r>
          </a:p>
          <a:p>
            <a:pPr eaLnBrk="1" hangingPunct="1">
              <a:buFontTx/>
              <a:buNone/>
            </a:pPr>
            <a:r>
              <a:rPr lang="en-US" altLang="en-US" sz="1400" dirty="0">
                <a:latin typeface="Arial"/>
                <a:cs typeface="Arial"/>
              </a:rPr>
              <a:t>William S. Hein &amp; Co., Inc.</a:t>
            </a:r>
          </a:p>
        </p:txBody>
      </p:sp>
      <p:sp>
        <p:nvSpPr>
          <p:cNvPr id="17" name="Rectangle 3"/>
          <p:cNvSpPr>
            <a:spLocks noChangeArrowheads="1"/>
          </p:cNvSpPr>
          <p:nvPr/>
        </p:nvSpPr>
        <p:spPr bwMode="auto">
          <a:xfrm>
            <a:off x="5867400" y="2606116"/>
            <a:ext cx="2819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r>
              <a:rPr lang="en-US" altLang="en-US" sz="1600" dirty="0">
                <a:latin typeface="Arial"/>
                <a:cs typeface="Arial"/>
              </a:rPr>
              <a:t>Robert Morse</a:t>
            </a:r>
          </a:p>
          <a:p>
            <a:pPr eaLnBrk="1" hangingPunct="1">
              <a:buFontTx/>
              <a:buNone/>
            </a:pPr>
            <a:r>
              <a:rPr lang="en-US" altLang="en-US" sz="1400" dirty="0">
                <a:latin typeface="Arial"/>
                <a:cs typeface="Arial"/>
              </a:rPr>
              <a:t>Chief Data Strategist</a:t>
            </a:r>
          </a:p>
          <a:p>
            <a:pPr eaLnBrk="1" hangingPunct="1">
              <a:buFontTx/>
              <a:buNone/>
            </a:pPr>
            <a:r>
              <a:rPr lang="en-US" altLang="en-US" sz="1400" dirty="0">
                <a:latin typeface="Arial"/>
                <a:cs typeface="Arial"/>
              </a:rPr>
              <a:t>U.S. News &amp; World Report</a:t>
            </a:r>
          </a:p>
        </p:txBody>
      </p:sp>
      <p:sp>
        <p:nvSpPr>
          <p:cNvPr id="19" name="Rectangle 3"/>
          <p:cNvSpPr>
            <a:spLocks noChangeArrowheads="1"/>
          </p:cNvSpPr>
          <p:nvPr/>
        </p:nvSpPr>
        <p:spPr bwMode="auto">
          <a:xfrm>
            <a:off x="1744663" y="2554045"/>
            <a:ext cx="2819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r>
              <a:rPr lang="en-US" altLang="en-US" sz="1600" dirty="0">
                <a:latin typeface="Arial"/>
                <a:cs typeface="Arial"/>
              </a:rPr>
              <a:t>Shannon Hein</a:t>
            </a:r>
          </a:p>
          <a:p>
            <a:pPr eaLnBrk="1" hangingPunct="1">
              <a:buFontTx/>
              <a:buNone/>
            </a:pPr>
            <a:r>
              <a:rPr lang="en-US" altLang="en-US" sz="1400" dirty="0">
                <a:latin typeface="Arial"/>
                <a:cs typeface="Arial"/>
              </a:rPr>
              <a:t>Executive Vice President</a:t>
            </a:r>
          </a:p>
          <a:p>
            <a:pPr eaLnBrk="1" hangingPunct="1">
              <a:buFontTx/>
              <a:buNone/>
            </a:pPr>
            <a:r>
              <a:rPr lang="en-US" altLang="en-US" sz="1400" dirty="0">
                <a:latin typeface="Arial"/>
                <a:cs typeface="Arial"/>
              </a:rPr>
              <a:t>William S. Hein &amp; Co., Inc.</a:t>
            </a:r>
          </a:p>
        </p:txBody>
      </p:sp>
      <p:pic>
        <p:nvPicPr>
          <p:cNvPr id="4" name="Picture 3">
            <a:extLst>
              <a:ext uri="{FF2B5EF4-FFF2-40B4-BE49-F238E27FC236}">
                <a16:creationId xmlns:a16="http://schemas.microsoft.com/office/drawing/2014/main" xmlns="" id="{59FF2DB3-E322-D442-B9B5-1F611ADCE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063" y="2492903"/>
            <a:ext cx="1211844" cy="1211844"/>
          </a:xfrm>
          <a:prstGeom prst="rect">
            <a:avLst/>
          </a:prstGeom>
        </p:spPr>
      </p:pic>
      <p:pic>
        <p:nvPicPr>
          <p:cNvPr id="6" name="Picture 5">
            <a:extLst>
              <a:ext uri="{FF2B5EF4-FFF2-40B4-BE49-F238E27FC236}">
                <a16:creationId xmlns:a16="http://schemas.microsoft.com/office/drawing/2014/main" xmlns="" id="{157579F4-7427-8049-98DA-FF6A287C67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16" b="24772"/>
          <a:stretch/>
        </p:blipFill>
        <p:spPr>
          <a:xfrm>
            <a:off x="466306" y="1123792"/>
            <a:ext cx="1190458" cy="1213166"/>
          </a:xfrm>
          <a:prstGeom prst="rect">
            <a:avLst/>
          </a:prstGeom>
        </p:spPr>
      </p:pic>
      <p:sp>
        <p:nvSpPr>
          <p:cNvPr id="21" name="Rectangle 3">
            <a:extLst>
              <a:ext uri="{FF2B5EF4-FFF2-40B4-BE49-F238E27FC236}">
                <a16:creationId xmlns:a16="http://schemas.microsoft.com/office/drawing/2014/main" xmlns="" id="{0E1EDA19-661A-0145-B69E-C9B8167DBBD3}"/>
              </a:ext>
            </a:extLst>
          </p:cNvPr>
          <p:cNvSpPr>
            <a:spLocks noChangeArrowheads="1"/>
          </p:cNvSpPr>
          <p:nvPr/>
        </p:nvSpPr>
        <p:spPr bwMode="auto">
          <a:xfrm>
            <a:off x="4017519" y="3820052"/>
            <a:ext cx="3159458" cy="1060291"/>
          </a:xfrm>
          <a:prstGeom prst="rect">
            <a:avLst/>
          </a:prstGeom>
          <a:solidFill>
            <a:schemeClr val="bg1"/>
          </a:solidFill>
          <a:ln>
            <a:noFill/>
          </a:ln>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r>
              <a:rPr lang="en-US" altLang="en-US" sz="1600" dirty="0">
                <a:latin typeface="Arial"/>
                <a:cs typeface="Arial"/>
              </a:rPr>
              <a:t>Bonnie </a:t>
            </a:r>
            <a:r>
              <a:rPr lang="en-US" altLang="en-US" sz="1600" dirty="0" err="1">
                <a:latin typeface="Arial"/>
                <a:cs typeface="Arial"/>
              </a:rPr>
              <a:t>Shucha</a:t>
            </a:r>
            <a:endParaRPr lang="en-US" altLang="en-US" sz="1600" dirty="0">
              <a:latin typeface="Arial"/>
              <a:cs typeface="Arial"/>
            </a:endParaRPr>
          </a:p>
          <a:p>
            <a:pPr eaLnBrk="1" hangingPunct="1">
              <a:buFontTx/>
              <a:buNone/>
            </a:pPr>
            <a:r>
              <a:rPr lang="en-US" altLang="en-US" sz="1400" dirty="0">
                <a:latin typeface="Arial"/>
                <a:cs typeface="Arial"/>
              </a:rPr>
              <a:t>Associate Dean for Library &amp; Information Services</a:t>
            </a:r>
          </a:p>
          <a:p>
            <a:pPr eaLnBrk="1" hangingPunct="1">
              <a:buFontTx/>
              <a:buNone/>
            </a:pPr>
            <a:r>
              <a:rPr lang="en-US" altLang="en-US" sz="1400" dirty="0">
                <a:latin typeface="Arial"/>
                <a:cs typeface="Arial"/>
              </a:rPr>
              <a:t>University of Wisconsin Law School</a:t>
            </a:r>
          </a:p>
        </p:txBody>
      </p:sp>
      <p:pic>
        <p:nvPicPr>
          <p:cNvPr id="9" name="Picture 8">
            <a:extLst>
              <a:ext uri="{FF2B5EF4-FFF2-40B4-BE49-F238E27FC236}">
                <a16:creationId xmlns:a16="http://schemas.microsoft.com/office/drawing/2014/main" xmlns="" id="{37C4DB5B-4395-FB4E-A391-691CED4BE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978" y="3780033"/>
            <a:ext cx="1214770" cy="1214770"/>
          </a:xfrm>
          <a:prstGeom prst="rect">
            <a:avLst/>
          </a:prstGeom>
        </p:spPr>
      </p:pic>
      <p:pic>
        <p:nvPicPr>
          <p:cNvPr id="11" name="Picture 10">
            <a:extLst>
              <a:ext uri="{FF2B5EF4-FFF2-40B4-BE49-F238E27FC236}">
                <a16:creationId xmlns:a16="http://schemas.microsoft.com/office/drawing/2014/main" xmlns="" id="{AECCEE43-AE8E-3B44-99EB-B8A447140B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077" t="2" r="17954" b="7464"/>
          <a:stretch/>
        </p:blipFill>
        <p:spPr>
          <a:xfrm>
            <a:off x="4556203" y="1120251"/>
            <a:ext cx="1219704" cy="1254642"/>
          </a:xfrm>
          <a:prstGeom prst="rect">
            <a:avLst/>
          </a:prstGeom>
        </p:spPr>
      </p:pic>
      <p:pic>
        <p:nvPicPr>
          <p:cNvPr id="22" name="Picture 21">
            <a:extLst>
              <a:ext uri="{FF2B5EF4-FFF2-40B4-BE49-F238E27FC236}">
                <a16:creationId xmlns:a16="http://schemas.microsoft.com/office/drawing/2014/main" xmlns="" id="{B6234E3C-416C-DC47-937C-46DC0130B7D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625" r="9193" b="8108"/>
          <a:stretch/>
        </p:blipFill>
        <p:spPr>
          <a:xfrm>
            <a:off x="466306" y="2492903"/>
            <a:ext cx="1212424" cy="1214770"/>
          </a:xfrm>
          <a:prstGeom prst="rect">
            <a:avLst/>
          </a:prstGeom>
        </p:spPr>
      </p:pic>
    </p:spTree>
    <p:extLst>
      <p:ext uri="{BB962C8B-B14F-4D97-AF65-F5344CB8AC3E}">
        <p14:creationId xmlns:p14="http://schemas.microsoft.com/office/powerpoint/2010/main" val="3052474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30</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6642738"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U.S. News &amp; World Report Update</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Box 8">
            <a:extLst>
              <a:ext uri="{FF2B5EF4-FFF2-40B4-BE49-F238E27FC236}">
                <a16:creationId xmlns:a16="http://schemas.microsoft.com/office/drawing/2014/main" xmlns="" id="{5B091299-8A20-4627-9BA7-BF190A2BB615}"/>
              </a:ext>
            </a:extLst>
          </p:cNvPr>
          <p:cNvSpPr txBox="1"/>
          <p:nvPr/>
        </p:nvSpPr>
        <p:spPr>
          <a:xfrm>
            <a:off x="433059" y="1119135"/>
            <a:ext cx="7487313" cy="4282391"/>
          </a:xfrm>
          <a:prstGeom prst="rect">
            <a:avLst/>
          </a:prstGeom>
          <a:noFill/>
        </p:spPr>
        <p:txBody>
          <a:bodyPr wrap="square" rtlCol="0" anchor="ctr">
            <a:spAutoFit/>
          </a:bodyPr>
          <a:lstStyle/>
          <a:p>
            <a:pPr defTabSz="914240" fontAlgn="auto">
              <a:lnSpc>
                <a:spcPct val="150000"/>
              </a:lnSpc>
              <a:spcBef>
                <a:spcPts val="0"/>
              </a:spcBef>
              <a:spcAft>
                <a:spcPts val="0"/>
              </a:spcAft>
            </a:pPr>
            <a:r>
              <a:rPr lang="en-US" sz="15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What happens next?</a:t>
            </a:r>
          </a:p>
          <a:p>
            <a:pPr defTabSz="914240" fontAlgn="auto">
              <a:lnSpc>
                <a:spcPct val="15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We estimate the total project to involve the review of more than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7,500 faculty profile pages</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with the goal for our data team to complete by the end of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August 2019</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t>
            </a:r>
          </a:p>
          <a:p>
            <a:pPr defTabSz="914240" fontAlgn="auto">
              <a:lnSpc>
                <a:spcPct val="15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5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Our data team will be contacting each school upon completion of our Quality Control Procedures.</a:t>
            </a:r>
          </a:p>
          <a:p>
            <a:pPr marL="214313" indent="-214313" defTabSz="914240" fontAlgn="auto">
              <a:lnSpc>
                <a:spcPct val="150000"/>
              </a:lnSpc>
              <a:spcBef>
                <a:spcPts val="0"/>
              </a:spcBef>
              <a:spcAft>
                <a:spcPts val="0"/>
              </a:spcAft>
              <a:buFont typeface="Arial" panose="020B0604020202020204" pitchFamily="34" charset="0"/>
              <a:buChar char="•"/>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marL="214313" indent="-214313" defTabSz="914240" fontAlgn="auto">
              <a:lnSpc>
                <a:spcPct val="150000"/>
              </a:lnSpc>
              <a:spcBef>
                <a:spcPts val="0"/>
              </a:spcBef>
              <a:spcAft>
                <a:spcPts val="0"/>
              </a:spcAft>
              <a:buFont typeface="Arial" panose="020B0604020202020204" pitchFamily="34" charset="0"/>
              <a:buChar char="•"/>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We will be contacting the person who submitted the original faculty XLS to US News as well as the Library Director (and anyone else who requested to receive notification)</a:t>
            </a:r>
          </a:p>
          <a:p>
            <a:pPr marL="214313" indent="-214313" defTabSz="914240" fontAlgn="auto">
              <a:lnSpc>
                <a:spcPct val="150000"/>
              </a:lnSpc>
              <a:spcBef>
                <a:spcPts val="0"/>
              </a:spcBef>
              <a:spcAft>
                <a:spcPts val="0"/>
              </a:spcAft>
              <a:buFont typeface="Arial" panose="020B0604020202020204" pitchFamily="34" charset="0"/>
              <a:buChar char="•"/>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Included in the confirmation message from Hein will be a summary of the work we have done as well as the XLS of faculty names which were included in the US News Survey submission that will also include the HeinOnline Author Profile page URL</a:t>
            </a:r>
          </a:p>
          <a:p>
            <a:pPr defTabSz="914240" fontAlgn="auto">
              <a:lnSpc>
                <a:spcPct val="15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5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5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216034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31</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5940660"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U.S. News &amp; World Report Update</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1" name="TextBox 10">
            <a:extLst>
              <a:ext uri="{FF2B5EF4-FFF2-40B4-BE49-F238E27FC236}">
                <a16:creationId xmlns:a16="http://schemas.microsoft.com/office/drawing/2014/main" xmlns="" id="{5B091299-8A20-4627-9BA7-BF190A2BB615}"/>
              </a:ext>
            </a:extLst>
          </p:cNvPr>
          <p:cNvSpPr txBox="1"/>
          <p:nvPr/>
        </p:nvSpPr>
        <p:spPr>
          <a:xfrm>
            <a:off x="287785" y="1168780"/>
            <a:ext cx="7830870" cy="1174873"/>
          </a:xfrm>
          <a:prstGeom prst="rect">
            <a:avLst/>
          </a:prstGeom>
          <a:noFill/>
        </p:spPr>
        <p:txBody>
          <a:bodyPr wrap="square" rtlCol="0" anchor="ctr">
            <a:spAutoFit/>
          </a:bodyPr>
          <a:lstStyle/>
          <a:p>
            <a:pPr defTabSz="914240" fontAlgn="auto">
              <a:lnSpc>
                <a:spcPct val="120000"/>
              </a:lnSpc>
              <a:spcBef>
                <a:spcPts val="0"/>
              </a:spcBef>
              <a:spcAft>
                <a:spcPts val="0"/>
              </a:spcAft>
            </a:pPr>
            <a:r>
              <a:rPr lang="en-US" sz="15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In Conclusion (HeinOnline </a:t>
            </a:r>
            <a:r>
              <a:rPr lang="en-US" sz="1500" b="1" u="sng"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ScholarRank</a:t>
            </a:r>
            <a:r>
              <a:rPr lang="en-US" sz="15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vs. US News &amp; World Report (USNWR):</a:t>
            </a:r>
          </a:p>
          <a:p>
            <a:pPr marL="257175" indent="-257175" defTabSz="914240" fontAlgn="auto">
              <a:lnSpc>
                <a:spcPct val="120000"/>
              </a:lnSpc>
              <a:spcBef>
                <a:spcPts val="0"/>
              </a:spcBef>
              <a:spcAft>
                <a:spcPts val="0"/>
              </a:spcAft>
              <a:buFont typeface="Arial" panose="020B0604020202020204" pitchFamily="34" charset="0"/>
              <a:buChar char="•"/>
            </a:pPr>
            <a:endParaRPr lang="en-US" sz="1500" b="1"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marL="257175" indent="-257175" defTabSz="914240" fontAlgn="auto">
              <a:lnSpc>
                <a:spcPct val="120000"/>
              </a:lnSpc>
              <a:spcBef>
                <a:spcPts val="0"/>
              </a:spcBef>
              <a:spcAft>
                <a:spcPts val="0"/>
              </a:spcAft>
              <a:buFont typeface="Arial" panose="020B0604020202020204" pitchFamily="34" charset="0"/>
              <a:buChar char="•"/>
            </a:pPr>
            <a:r>
              <a:rPr lang="en-US" sz="15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USNWR will NOT use </a:t>
            </a:r>
            <a:r>
              <a:rPr lang="en-US" sz="150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HeinOnline’s</a:t>
            </a:r>
            <a:r>
              <a:rPr lang="en-US" sz="15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current </a:t>
            </a:r>
            <a:r>
              <a:rPr lang="en-US" sz="150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ScholarRank</a:t>
            </a:r>
            <a:r>
              <a:rPr lang="en-US" sz="15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methodology</a:t>
            </a:r>
          </a:p>
          <a:p>
            <a:pPr marL="257175" indent="-257175" defTabSz="914240" fontAlgn="auto">
              <a:lnSpc>
                <a:spcPct val="120000"/>
              </a:lnSpc>
              <a:spcBef>
                <a:spcPts val="0"/>
              </a:spcBef>
              <a:spcAft>
                <a:spcPts val="0"/>
              </a:spcAft>
              <a:buFont typeface="Arial" panose="020B0604020202020204" pitchFamily="34" charset="0"/>
              <a:buChar char="•"/>
            </a:pPr>
            <a:r>
              <a:rPr lang="en-US" sz="15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USNWR ranking will be based on just law schools while HeinOnline ranks all authors</a:t>
            </a:r>
          </a:p>
        </p:txBody>
      </p:sp>
      <p:sp>
        <p:nvSpPr>
          <p:cNvPr id="2" name="TextBox 1"/>
          <p:cNvSpPr txBox="1"/>
          <p:nvPr/>
        </p:nvSpPr>
        <p:spPr>
          <a:xfrm>
            <a:off x="521550" y="2787774"/>
            <a:ext cx="7290810" cy="1611916"/>
          </a:xfrm>
          <a:prstGeom prst="rect">
            <a:avLst/>
          </a:prstGeom>
          <a:noFill/>
        </p:spPr>
        <p:txBody>
          <a:bodyPr wrap="square" rtlCol="0">
            <a:spAutoFit/>
          </a:bodyPr>
          <a:lstStyle/>
          <a:p>
            <a:pPr defTabSz="914240" fontAlgn="auto">
              <a:lnSpc>
                <a:spcPct val="150000"/>
              </a:lnSpc>
              <a:spcBef>
                <a:spcPts val="0"/>
              </a:spcBef>
              <a:spcAft>
                <a:spcPts val="0"/>
              </a:spcAft>
            </a:pPr>
            <a:r>
              <a:rPr lang="en-US" sz="135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This project is a major undertaking, but we are committed to improving our data so that we can provide the most accurate results possible. Our mission remains to be first amongst equals and offer the best scholarly legal database to our customers, knowing that enhancing </a:t>
            </a:r>
            <a:r>
              <a:rPr lang="en-US" sz="135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ScholarCheck</a:t>
            </a:r>
            <a:r>
              <a:rPr lang="en-US" sz="135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and adding more analytics will improve the HeinOnline research experience. We appreciate all of the questions, comments, and concerns that we have received thus far.</a:t>
            </a:r>
          </a:p>
        </p:txBody>
      </p:sp>
    </p:spTree>
    <p:extLst>
      <p:ext uri="{BB962C8B-B14F-4D97-AF65-F5344CB8AC3E}">
        <p14:creationId xmlns:p14="http://schemas.microsoft.com/office/powerpoint/2010/main" val="1888951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77714-0989-CB4C-969C-E9C8F7B2C6FA}"/>
              </a:ext>
            </a:extLst>
          </p:cNvPr>
          <p:cNvSpPr>
            <a:spLocks noGrp="1"/>
          </p:cNvSpPr>
          <p:nvPr>
            <p:ph type="title"/>
          </p:nvPr>
        </p:nvSpPr>
        <p:spPr/>
        <p:txBody>
          <a:bodyPr/>
          <a:lstStyle/>
          <a:p>
            <a:r>
              <a:rPr lang="en-US" dirty="0"/>
              <a:t>U.S. News Proposed Ranking: </a:t>
            </a:r>
            <a:br>
              <a:rPr lang="en-US" dirty="0"/>
            </a:br>
            <a:r>
              <a:rPr lang="en-US" dirty="0"/>
              <a:t>A New Scholarly Impact Metric</a:t>
            </a:r>
          </a:p>
        </p:txBody>
      </p:sp>
      <p:sp>
        <p:nvSpPr>
          <p:cNvPr id="3" name="Rectangle 3">
            <a:extLst>
              <a:ext uri="{FF2B5EF4-FFF2-40B4-BE49-F238E27FC236}">
                <a16:creationId xmlns:a16="http://schemas.microsoft.com/office/drawing/2014/main" xmlns="" id="{18DE61E9-1552-964B-80F6-6256E88EED6E}"/>
              </a:ext>
            </a:extLst>
          </p:cNvPr>
          <p:cNvSpPr txBox="1">
            <a:spLocks noChangeArrowheads="1"/>
          </p:cNvSpPr>
          <p:nvPr/>
        </p:nvSpPr>
        <p:spPr>
          <a:xfrm>
            <a:off x="1157233" y="2613410"/>
            <a:ext cx="6858000" cy="84501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42900" fontAlgn="auto">
              <a:spcAft>
                <a:spcPts val="0"/>
              </a:spcAft>
              <a:buNone/>
            </a:pPr>
            <a:r>
              <a:rPr lang="en-US" sz="2100" dirty="0">
                <a:solidFill>
                  <a:srgbClr val="4F81BD">
                    <a:lumMod val="50000"/>
                  </a:srgbClr>
                </a:solidFill>
                <a:latin typeface="Calibri"/>
              </a:rPr>
              <a:t>Robert J. Morse, Chief Data Strategist  </a:t>
            </a:r>
          </a:p>
          <a:p>
            <a:pPr marL="0" indent="0" algn="ctr" defTabSz="342900" fontAlgn="auto">
              <a:spcAft>
                <a:spcPts val="0"/>
              </a:spcAft>
              <a:buNone/>
            </a:pPr>
            <a:r>
              <a:rPr lang="en-US" sz="2100" dirty="0">
                <a:solidFill>
                  <a:srgbClr val="4F81BD">
                    <a:lumMod val="50000"/>
                  </a:srgbClr>
                </a:solidFill>
                <a:latin typeface="Calibri"/>
              </a:rPr>
              <a:t> U.S. News &amp; World Report</a:t>
            </a:r>
          </a:p>
          <a:p>
            <a:pPr marL="257175" indent="-257175" algn="ctr" defTabSz="342900" fontAlgn="auto">
              <a:spcAft>
                <a:spcPts val="0"/>
              </a:spcAft>
            </a:pPr>
            <a:endParaRPr lang="en-US" sz="1500" dirty="0">
              <a:solidFill>
                <a:srgbClr val="4F81BD">
                  <a:lumMod val="50000"/>
                </a:srgbClr>
              </a:solidFill>
              <a:latin typeface="Calibri"/>
            </a:endParaRPr>
          </a:p>
          <a:p>
            <a:pPr marL="0" indent="0" defTabSz="342900" fontAlgn="auto">
              <a:spcAft>
                <a:spcPts val="0"/>
              </a:spcAft>
              <a:buNone/>
            </a:pPr>
            <a:endParaRPr lang="en-US" sz="1500" u="sng" dirty="0">
              <a:solidFill>
                <a:srgbClr val="4F81BD">
                  <a:lumMod val="50000"/>
                </a:srgbClr>
              </a:solidFill>
              <a:latin typeface="Calibri"/>
            </a:endParaRPr>
          </a:p>
          <a:p>
            <a:pPr marL="257175" indent="-257175" algn="ctr" defTabSz="342900" fontAlgn="auto">
              <a:spcAft>
                <a:spcPts val="0"/>
              </a:spcAft>
            </a:pPr>
            <a:endParaRPr lang="en-US" sz="1500" u="sng" dirty="0">
              <a:solidFill>
                <a:srgbClr val="4F81BD">
                  <a:lumMod val="50000"/>
                </a:srgbClr>
              </a:solidFill>
              <a:latin typeface="Calibri"/>
            </a:endParaRPr>
          </a:p>
          <a:p>
            <a:pPr marL="257175" indent="-257175" defTabSz="342900" fontAlgn="auto">
              <a:spcAft>
                <a:spcPts val="0"/>
              </a:spcAft>
            </a:pPr>
            <a:endParaRPr lang="en-US" sz="2400" dirty="0">
              <a:solidFill>
                <a:prstClr val="black"/>
              </a:solidFill>
              <a:latin typeface="Calibri"/>
            </a:endParaRPr>
          </a:p>
          <a:p>
            <a:pPr marL="257175" indent="-257175" defTabSz="342900" fontAlgn="auto">
              <a:spcAft>
                <a:spcPts val="0"/>
              </a:spcAft>
            </a:pPr>
            <a:endParaRPr lang="en-US" sz="2400" dirty="0">
              <a:solidFill>
                <a:prstClr val="black"/>
              </a:solidFill>
              <a:latin typeface="Calibri"/>
            </a:endParaRPr>
          </a:p>
          <a:p>
            <a:pPr marL="257175" indent="-257175" defTabSz="342900" fontAlgn="auto">
              <a:spcAft>
                <a:spcPts val="0"/>
              </a:spcAft>
            </a:pPr>
            <a:endParaRPr lang="en-US" sz="2400" dirty="0">
              <a:solidFill>
                <a:prstClr val="black"/>
              </a:solidFill>
              <a:latin typeface="Calibri"/>
            </a:endParaRPr>
          </a:p>
        </p:txBody>
      </p:sp>
    </p:spTree>
    <p:extLst>
      <p:ext uri="{BB962C8B-B14F-4D97-AF65-F5344CB8AC3E}">
        <p14:creationId xmlns:p14="http://schemas.microsoft.com/office/powerpoint/2010/main" val="3773295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00175" y="76201"/>
            <a:ext cx="3743325" cy="431006"/>
          </a:xfrm>
        </p:spPr>
        <p:txBody>
          <a:bodyPr/>
          <a:lstStyle/>
          <a:p>
            <a:r>
              <a:rPr lang="en-US" dirty="0"/>
              <a:t>usnews.com law portal</a:t>
            </a:r>
          </a:p>
        </p:txBody>
      </p:sp>
      <p:pic>
        <p:nvPicPr>
          <p:cNvPr id="4" name="Picture 3"/>
          <p:cNvPicPr>
            <a:picLocks noChangeAspect="1"/>
          </p:cNvPicPr>
          <p:nvPr/>
        </p:nvPicPr>
        <p:blipFill>
          <a:blip r:embed="rId2"/>
          <a:stretch>
            <a:fillRect/>
          </a:stretch>
        </p:blipFill>
        <p:spPr>
          <a:xfrm>
            <a:off x="1143000" y="507207"/>
            <a:ext cx="6858000" cy="4434338"/>
          </a:xfrm>
          <a:prstGeom prst="rect">
            <a:avLst/>
          </a:prstGeom>
        </p:spPr>
      </p:pic>
    </p:spTree>
    <p:extLst>
      <p:ext uri="{BB962C8B-B14F-4D97-AF65-F5344CB8AC3E}">
        <p14:creationId xmlns:p14="http://schemas.microsoft.com/office/powerpoint/2010/main" val="3647871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71600" y="57151"/>
            <a:ext cx="4786934" cy="431006"/>
          </a:xfrm>
        </p:spPr>
        <p:txBody>
          <a:bodyPr/>
          <a:lstStyle/>
          <a:p>
            <a:r>
              <a:rPr lang="en-US" altLang="en-US" sz="1500" dirty="0"/>
              <a:t>The U.S. News Law School Rankings</a:t>
            </a:r>
            <a:endParaRPr lang="en-US" sz="1500" dirty="0"/>
          </a:p>
        </p:txBody>
      </p:sp>
      <p:sp>
        <p:nvSpPr>
          <p:cNvPr id="4" name="Text Placeholder 3"/>
          <p:cNvSpPr>
            <a:spLocks noGrp="1"/>
          </p:cNvSpPr>
          <p:nvPr>
            <p:ph type="body" sz="quarter" idx="12"/>
          </p:nvPr>
        </p:nvSpPr>
        <p:spPr>
          <a:xfrm>
            <a:off x="1286884" y="685800"/>
            <a:ext cx="6736976" cy="4185979"/>
          </a:xfrm>
        </p:spPr>
        <p:txBody>
          <a:bodyPr/>
          <a:lstStyle/>
          <a:p>
            <a:r>
              <a:rPr lang="en-US" sz="2400" dirty="0"/>
              <a:t>  </a:t>
            </a:r>
            <a:r>
              <a:rPr lang="en-US" sz="1800" dirty="0"/>
              <a:t>	In February 2019 U.S. News announced that it’s expanding its Best Law Schools data collection with the goal of creating a new ranking that would evaluate the scholarly impact of law schools across the U.S.</a:t>
            </a:r>
          </a:p>
          <a:p>
            <a:endParaRPr lang="en-US" sz="1800" dirty="0"/>
          </a:p>
          <a:p>
            <a:r>
              <a:rPr lang="en-US" sz="1800" dirty="0"/>
              <a:t>	The intent is to analyze each law school’s scholarly impact based on a number of accepted indicators that measure its faculty’s productivity and impact using citations, publications and other bibliometric measures.</a:t>
            </a:r>
          </a:p>
          <a:p>
            <a:endParaRPr lang="en-US" sz="1800" dirty="0"/>
          </a:p>
          <a:p>
            <a:r>
              <a:rPr lang="en-US" sz="1800" dirty="0"/>
              <a:t>	U.S. News is collaborating with William S. Hein &amp; Co. Inc., the world's largest distributor of legal periodicals, to complete this analysis.</a:t>
            </a:r>
          </a:p>
          <a:p>
            <a:r>
              <a:rPr lang="en-US" sz="1800" dirty="0"/>
              <a:t> </a:t>
            </a:r>
          </a:p>
        </p:txBody>
      </p:sp>
    </p:spTree>
    <p:extLst>
      <p:ext uri="{BB962C8B-B14F-4D97-AF65-F5344CB8AC3E}">
        <p14:creationId xmlns:p14="http://schemas.microsoft.com/office/powerpoint/2010/main" val="1962295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71600" y="57151"/>
            <a:ext cx="4786934" cy="431006"/>
          </a:xfrm>
        </p:spPr>
        <p:txBody>
          <a:bodyPr/>
          <a:lstStyle/>
          <a:p>
            <a:r>
              <a:rPr lang="en-US" altLang="en-US" sz="1500" dirty="0"/>
              <a:t>The U.S. News Law School Rankings</a:t>
            </a:r>
            <a:endParaRPr lang="en-US" sz="1500" dirty="0"/>
          </a:p>
        </p:txBody>
      </p:sp>
      <p:sp>
        <p:nvSpPr>
          <p:cNvPr id="4" name="Text Placeholder 3"/>
          <p:cNvSpPr>
            <a:spLocks noGrp="1"/>
          </p:cNvSpPr>
          <p:nvPr>
            <p:ph type="body" sz="quarter" idx="12"/>
          </p:nvPr>
        </p:nvSpPr>
        <p:spPr>
          <a:xfrm>
            <a:off x="1286884" y="685800"/>
            <a:ext cx="6736976" cy="4185979"/>
          </a:xfrm>
        </p:spPr>
        <p:txBody>
          <a:bodyPr/>
          <a:lstStyle/>
          <a:p>
            <a:r>
              <a:rPr lang="en-US" sz="1500" b="1" dirty="0"/>
              <a:t>May 2, 2019: U.S. News Responded to the Law School Community</a:t>
            </a:r>
          </a:p>
          <a:p>
            <a:r>
              <a:rPr lang="en-US" sz="1800" dirty="0"/>
              <a:t> U.S. News recently received feedback from many in the law school community, including deans and professors, regarding the proposal to evaluate scholarly impact at law schools across the country.</a:t>
            </a:r>
          </a:p>
          <a:p>
            <a:r>
              <a:rPr lang="en-US" sz="1800" dirty="0"/>
              <a:t>Much of the input U.S. News has received to date has focused on questions about the scholarly impact ranking methodology, how the scholarly impact rankings will fit into U.S. News' overall law school rankings and the data sources U.S. News plans to use to create these rankings.</a:t>
            </a:r>
          </a:p>
          <a:p>
            <a:r>
              <a:rPr lang="en-US" sz="1800" dirty="0"/>
              <a:t>In light of these questions, U.S. News shared an open letter to the law school dean community addressing the preliminary methodology and our work with </a:t>
            </a:r>
            <a:r>
              <a:rPr lang="en-US" sz="1800" dirty="0" err="1"/>
              <a:t>HeinOnline</a:t>
            </a:r>
            <a:r>
              <a:rPr lang="en-US" sz="1800" dirty="0"/>
              <a:t> to create the scholarly impact rankings.</a:t>
            </a:r>
          </a:p>
          <a:p>
            <a:endParaRPr lang="en-US" sz="1800" dirty="0"/>
          </a:p>
        </p:txBody>
      </p:sp>
    </p:spTree>
    <p:extLst>
      <p:ext uri="{BB962C8B-B14F-4D97-AF65-F5344CB8AC3E}">
        <p14:creationId xmlns:p14="http://schemas.microsoft.com/office/powerpoint/2010/main" val="366593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71600" y="57151"/>
            <a:ext cx="4786934" cy="431006"/>
          </a:xfrm>
        </p:spPr>
        <p:txBody>
          <a:bodyPr/>
          <a:lstStyle/>
          <a:p>
            <a:r>
              <a:rPr lang="en-US" altLang="en-US" sz="1500" dirty="0"/>
              <a:t>The U.S. News Law School Rankings</a:t>
            </a:r>
            <a:endParaRPr lang="en-US" sz="1500" dirty="0"/>
          </a:p>
        </p:txBody>
      </p:sp>
      <p:sp>
        <p:nvSpPr>
          <p:cNvPr id="4" name="Text Placeholder 3"/>
          <p:cNvSpPr>
            <a:spLocks noGrp="1"/>
          </p:cNvSpPr>
          <p:nvPr>
            <p:ph type="body" sz="quarter" idx="12"/>
          </p:nvPr>
        </p:nvSpPr>
        <p:spPr>
          <a:xfrm>
            <a:off x="1286884" y="685800"/>
            <a:ext cx="6736976" cy="4185979"/>
          </a:xfrm>
        </p:spPr>
        <p:txBody>
          <a:bodyPr/>
          <a:lstStyle/>
          <a:p>
            <a:r>
              <a:rPr lang="en-US" sz="1500" dirty="0"/>
              <a:t>1.U.S. News believes the scholarly impact rankings should be a dynamic survey that expands over the years. We believe we have created a plan for the scholarly impact rankings that is a reliable initial basis for such rankings and, importantly, a foundation continually improve and expand such rankings. </a:t>
            </a:r>
          </a:p>
          <a:p>
            <a:r>
              <a:rPr lang="en-US" sz="1500" dirty="0"/>
              <a:t>2. We understand that legal scholarship can have an impact beyond law reviews and law journals. While we of course will focus on citation in law reviews and law journals in legal scholarship, we are also incorporating case law and will keep our eyes open to additional resources.</a:t>
            </a:r>
          </a:p>
          <a:p>
            <a:r>
              <a:rPr lang="en-US" sz="1500" dirty="0"/>
              <a:t>3) Although we will perform the analysis on an individual faculty member level, our rankings will be done at the law school level based on the aggregate results of the school’s faculty. This will allow for a more even comparison across schools. In order to be included in the analysis for any given school -a faculty member’s name needed  to be submitted as a full-time tenure and tenure track faculty to USNEWS by their school (these were given to HEIN). For schools that didn’t submit  any names to U.S. News we are doing our best to develop faculty names for public sources like AALS and school websites. Our goal is to include all schools in the rankings. </a:t>
            </a:r>
          </a:p>
          <a:p>
            <a:r>
              <a:rPr lang="en-US" sz="1500" dirty="0"/>
              <a:t> </a:t>
            </a:r>
          </a:p>
          <a:p>
            <a:r>
              <a:rPr lang="en-US" sz="1500" dirty="0"/>
              <a:t> </a:t>
            </a:r>
          </a:p>
        </p:txBody>
      </p:sp>
    </p:spTree>
    <p:extLst>
      <p:ext uri="{BB962C8B-B14F-4D97-AF65-F5344CB8AC3E}">
        <p14:creationId xmlns:p14="http://schemas.microsoft.com/office/powerpoint/2010/main" val="2307077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71600" y="57151"/>
            <a:ext cx="4786934" cy="431006"/>
          </a:xfrm>
        </p:spPr>
        <p:txBody>
          <a:bodyPr/>
          <a:lstStyle/>
          <a:p>
            <a:r>
              <a:rPr lang="en-US" altLang="en-US" sz="1500" dirty="0"/>
              <a:t>The U.S. News Law School Rankings</a:t>
            </a:r>
            <a:endParaRPr lang="en-US" sz="1500" dirty="0"/>
          </a:p>
        </p:txBody>
      </p:sp>
      <p:sp>
        <p:nvSpPr>
          <p:cNvPr id="4" name="Text Placeholder 3"/>
          <p:cNvSpPr>
            <a:spLocks noGrp="1"/>
          </p:cNvSpPr>
          <p:nvPr>
            <p:ph type="body" sz="quarter" idx="12"/>
          </p:nvPr>
        </p:nvSpPr>
        <p:spPr>
          <a:xfrm>
            <a:off x="1286884" y="685800"/>
            <a:ext cx="6736976" cy="4185979"/>
          </a:xfrm>
        </p:spPr>
        <p:txBody>
          <a:bodyPr/>
          <a:lstStyle/>
          <a:p>
            <a:r>
              <a:rPr lang="en-US" sz="2400" dirty="0"/>
              <a:t> </a:t>
            </a:r>
            <a:r>
              <a:rPr lang="en-US" sz="2100" dirty="0"/>
              <a:t>4) Like other U.S. News rankings, we fully expect that the methodology for the scholarly impact rankings will evolve over time. At this time, neither the methodology nor the metrics for the proposed new rankings have been finalized.</a:t>
            </a:r>
          </a:p>
          <a:p>
            <a:r>
              <a:rPr lang="en-US" sz="2100" dirty="0"/>
              <a:t> 5) We do not have any current plans to incorporate scholarly impact rankings as an element in our Best Law Schools rankings. Rather, U.S. News is considering publishing our initial separate law school scholarly impact ranking during the 2019 calendar year or later.	</a:t>
            </a:r>
            <a:r>
              <a:rPr lang="en-US" sz="1800" dirty="0"/>
              <a:t> </a:t>
            </a:r>
          </a:p>
        </p:txBody>
      </p:sp>
    </p:spTree>
    <p:extLst>
      <p:ext uri="{BB962C8B-B14F-4D97-AF65-F5344CB8AC3E}">
        <p14:creationId xmlns:p14="http://schemas.microsoft.com/office/powerpoint/2010/main" val="1679977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71600" y="57151"/>
            <a:ext cx="4786934" cy="431006"/>
          </a:xfrm>
        </p:spPr>
        <p:txBody>
          <a:bodyPr/>
          <a:lstStyle/>
          <a:p>
            <a:r>
              <a:rPr lang="en-US" altLang="en-US" sz="1500" dirty="0"/>
              <a:t>The U.S. News Law School Rankings</a:t>
            </a:r>
            <a:endParaRPr lang="en-US" sz="1500" dirty="0"/>
          </a:p>
        </p:txBody>
      </p:sp>
      <p:sp>
        <p:nvSpPr>
          <p:cNvPr id="4" name="Text Placeholder 3"/>
          <p:cNvSpPr>
            <a:spLocks noGrp="1"/>
          </p:cNvSpPr>
          <p:nvPr>
            <p:ph type="body" sz="quarter" idx="12"/>
          </p:nvPr>
        </p:nvSpPr>
        <p:spPr>
          <a:xfrm>
            <a:off x="1286884" y="685800"/>
            <a:ext cx="6736976" cy="4185979"/>
          </a:xfrm>
        </p:spPr>
        <p:txBody>
          <a:bodyPr/>
          <a:lstStyle/>
          <a:p>
            <a:r>
              <a:rPr lang="en-US" sz="2100" dirty="0"/>
              <a:t>We have received several questions regarding the breadth of </a:t>
            </a:r>
            <a:r>
              <a:rPr lang="en-US" sz="2100" dirty="0" err="1"/>
              <a:t>HeinOnline’s</a:t>
            </a:r>
            <a:r>
              <a:rPr lang="en-US" sz="2100" dirty="0"/>
              <a:t> databases and U.S. News’s willingness to use other resources. We would like to answer these. </a:t>
            </a:r>
            <a:r>
              <a:rPr lang="en-US" sz="1800" dirty="0"/>
              <a:t>	 </a:t>
            </a:r>
          </a:p>
          <a:p>
            <a:r>
              <a:rPr lang="en-US" sz="2100" dirty="0"/>
              <a:t>First, </a:t>
            </a:r>
            <a:r>
              <a:rPr lang="en-US" sz="2100" dirty="0" err="1"/>
              <a:t>HeinOnline</a:t>
            </a:r>
            <a:r>
              <a:rPr lang="en-US" sz="2100" dirty="0"/>
              <a:t> has a broad database of legal journals and related resources from which citations will be derived. This database includes journals licensed from commercial publishers as well as student edited law reviews.</a:t>
            </a:r>
          </a:p>
          <a:p>
            <a:endParaRPr lang="en-US" sz="2100" dirty="0"/>
          </a:p>
        </p:txBody>
      </p:sp>
    </p:spTree>
    <p:extLst>
      <p:ext uri="{BB962C8B-B14F-4D97-AF65-F5344CB8AC3E}">
        <p14:creationId xmlns:p14="http://schemas.microsoft.com/office/powerpoint/2010/main" val="2227923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71600" y="57151"/>
            <a:ext cx="4786934" cy="431006"/>
          </a:xfrm>
        </p:spPr>
        <p:txBody>
          <a:bodyPr/>
          <a:lstStyle/>
          <a:p>
            <a:r>
              <a:rPr lang="en-US" altLang="en-US" sz="1500" dirty="0"/>
              <a:t>The U.S. News Law School Rankings</a:t>
            </a:r>
            <a:endParaRPr lang="en-US" sz="1500" dirty="0"/>
          </a:p>
        </p:txBody>
      </p:sp>
      <p:sp>
        <p:nvSpPr>
          <p:cNvPr id="4" name="Text Placeholder 3"/>
          <p:cNvSpPr>
            <a:spLocks noGrp="1"/>
          </p:cNvSpPr>
          <p:nvPr>
            <p:ph type="body" sz="quarter" idx="12"/>
          </p:nvPr>
        </p:nvSpPr>
        <p:spPr>
          <a:xfrm>
            <a:off x="1286884" y="685800"/>
            <a:ext cx="6736976" cy="4185979"/>
          </a:xfrm>
        </p:spPr>
        <p:txBody>
          <a:bodyPr/>
          <a:lstStyle/>
          <a:p>
            <a:r>
              <a:rPr lang="en-US" sz="1800" dirty="0"/>
              <a:t>Second, </a:t>
            </a:r>
            <a:r>
              <a:rPr lang="en-US" sz="1800" dirty="0" err="1"/>
              <a:t>HeinOnline</a:t>
            </a:r>
            <a:r>
              <a:rPr lang="en-US" sz="1800" dirty="0"/>
              <a:t> also includes case law through </a:t>
            </a:r>
            <a:r>
              <a:rPr lang="en-US" sz="1800" dirty="0" err="1"/>
              <a:t>Fastcase</a:t>
            </a:r>
            <a:r>
              <a:rPr lang="en-US" sz="1800" dirty="0"/>
              <a:t>, permitting us to count citations to and from both U.S. state and federal case law.</a:t>
            </a:r>
          </a:p>
          <a:p>
            <a:endParaRPr lang="en-US" sz="1800" dirty="0"/>
          </a:p>
          <a:p>
            <a:r>
              <a:rPr lang="en-US" sz="1800" dirty="0"/>
              <a:t>Third, we have received requests that we consider using data from other citation databases, including Google Scholar, Dimensions and Microsoft Academic. There are disadvantages to those other databases, too. </a:t>
            </a:r>
          </a:p>
          <a:p>
            <a:endParaRPr lang="en-US" sz="1800" dirty="0"/>
          </a:p>
          <a:p>
            <a:r>
              <a:rPr lang="en-US" sz="1800" dirty="0"/>
              <a:t>For instance, Google Scholar is an algorithm, not a curated database, so it may pick up many citations that are not actual citations (e.g., a mention in a table of contents) or multiple instances of the same citation. </a:t>
            </a:r>
          </a:p>
        </p:txBody>
      </p:sp>
    </p:spTree>
    <p:extLst>
      <p:ext uri="{BB962C8B-B14F-4D97-AF65-F5344CB8AC3E}">
        <p14:creationId xmlns:p14="http://schemas.microsoft.com/office/powerpoint/2010/main" val="284847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18D80-B47A-1E4D-B033-532A3A3ED994}"/>
              </a:ext>
            </a:extLst>
          </p:cNvPr>
          <p:cNvSpPr>
            <a:spLocks noGrp="1"/>
          </p:cNvSpPr>
          <p:nvPr>
            <p:ph type="title"/>
          </p:nvPr>
        </p:nvSpPr>
        <p:spPr>
          <a:xfrm>
            <a:off x="462379" y="289711"/>
            <a:ext cx="8229600" cy="2199992"/>
          </a:xfrm>
        </p:spPr>
        <p:txBody>
          <a:bodyPr/>
          <a:lstStyle/>
          <a:p>
            <a:r>
              <a:rPr lang="en-US" dirty="0"/>
              <a:t>The Database:</a:t>
            </a:r>
            <a:br>
              <a:rPr lang="en-US" dirty="0"/>
            </a:br>
            <a:r>
              <a:rPr lang="en-US" dirty="0" err="1"/>
              <a:t>HeinOnline</a:t>
            </a:r>
            <a:endParaRPr lang="en-US" dirty="0"/>
          </a:p>
        </p:txBody>
      </p:sp>
      <p:sp>
        <p:nvSpPr>
          <p:cNvPr id="3" name="Rectangle 3">
            <a:extLst>
              <a:ext uri="{FF2B5EF4-FFF2-40B4-BE49-F238E27FC236}">
                <a16:creationId xmlns:a16="http://schemas.microsoft.com/office/drawing/2014/main" xmlns="" id="{4819A0BE-875C-EA46-9B4D-531DF9E605B3}"/>
              </a:ext>
            </a:extLst>
          </p:cNvPr>
          <p:cNvSpPr txBox="1">
            <a:spLocks noChangeArrowheads="1"/>
          </p:cNvSpPr>
          <p:nvPr/>
        </p:nvSpPr>
        <p:spPr>
          <a:xfrm>
            <a:off x="1148179" y="2631517"/>
            <a:ext cx="6858000" cy="114377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42900" fontAlgn="auto">
              <a:spcAft>
                <a:spcPts val="0"/>
              </a:spcAft>
              <a:buNone/>
            </a:pPr>
            <a:r>
              <a:rPr lang="en-US" sz="2100" dirty="0">
                <a:solidFill>
                  <a:srgbClr val="4F81BD">
                    <a:lumMod val="50000"/>
                  </a:srgbClr>
                </a:solidFill>
                <a:latin typeface="Calibri"/>
              </a:rPr>
              <a:t>Shannon Hein, Executive Vice President</a:t>
            </a:r>
          </a:p>
          <a:p>
            <a:pPr marL="0" indent="0" algn="ctr" defTabSz="342900" fontAlgn="auto">
              <a:spcAft>
                <a:spcPts val="0"/>
              </a:spcAft>
              <a:buNone/>
            </a:pPr>
            <a:r>
              <a:rPr lang="en-US" sz="2100" dirty="0">
                <a:solidFill>
                  <a:srgbClr val="4F81BD">
                    <a:lumMod val="50000"/>
                  </a:srgbClr>
                </a:solidFill>
                <a:latin typeface="Calibri"/>
              </a:rPr>
              <a:t>Shane Marmion, President</a:t>
            </a:r>
          </a:p>
          <a:p>
            <a:pPr marL="0" indent="0" algn="ctr" defTabSz="342900" fontAlgn="auto">
              <a:spcAft>
                <a:spcPts val="0"/>
              </a:spcAft>
              <a:buNone/>
            </a:pPr>
            <a:r>
              <a:rPr lang="en-US" sz="2100" dirty="0">
                <a:solidFill>
                  <a:srgbClr val="4F81BD">
                    <a:lumMod val="50000"/>
                  </a:srgbClr>
                </a:solidFill>
                <a:latin typeface="Calibri"/>
              </a:rPr>
              <a:t> William S. Hein &amp; Company, Inc.</a:t>
            </a:r>
          </a:p>
          <a:p>
            <a:pPr marL="257175" indent="-257175" algn="ctr" defTabSz="342900" fontAlgn="auto">
              <a:spcAft>
                <a:spcPts val="0"/>
              </a:spcAft>
            </a:pPr>
            <a:endParaRPr lang="en-US" sz="2100" dirty="0">
              <a:solidFill>
                <a:srgbClr val="4F81BD">
                  <a:lumMod val="50000"/>
                </a:srgbClr>
              </a:solidFill>
              <a:latin typeface="Calibri"/>
            </a:endParaRPr>
          </a:p>
          <a:p>
            <a:pPr marL="0" indent="0" defTabSz="342900" fontAlgn="auto">
              <a:spcAft>
                <a:spcPts val="0"/>
              </a:spcAft>
              <a:buNone/>
            </a:pPr>
            <a:endParaRPr lang="en-US" sz="2100" u="sng" dirty="0">
              <a:solidFill>
                <a:srgbClr val="4F81BD">
                  <a:lumMod val="50000"/>
                </a:srgbClr>
              </a:solidFill>
              <a:latin typeface="Calibri"/>
            </a:endParaRPr>
          </a:p>
          <a:p>
            <a:pPr marL="257175" indent="-257175" algn="ctr" defTabSz="342900" fontAlgn="auto">
              <a:spcAft>
                <a:spcPts val="0"/>
              </a:spcAft>
            </a:pPr>
            <a:endParaRPr lang="en-US" sz="2100" u="sng" dirty="0">
              <a:solidFill>
                <a:srgbClr val="4F81BD">
                  <a:lumMod val="50000"/>
                </a:srgbClr>
              </a:solidFill>
              <a:latin typeface="Calibri"/>
            </a:endParaRPr>
          </a:p>
          <a:p>
            <a:pPr marL="257175" indent="-257175" defTabSz="342900" fontAlgn="auto">
              <a:spcAft>
                <a:spcPts val="0"/>
              </a:spcAft>
            </a:pPr>
            <a:endParaRPr lang="en-US" sz="2100" dirty="0">
              <a:solidFill>
                <a:prstClr val="black"/>
              </a:solidFill>
              <a:latin typeface="Calibri"/>
            </a:endParaRPr>
          </a:p>
          <a:p>
            <a:pPr marL="257175" indent="-257175" defTabSz="342900" fontAlgn="auto">
              <a:spcAft>
                <a:spcPts val="0"/>
              </a:spcAft>
            </a:pPr>
            <a:endParaRPr lang="en-US" sz="2100" dirty="0">
              <a:solidFill>
                <a:prstClr val="black"/>
              </a:solidFill>
              <a:latin typeface="Calibri"/>
            </a:endParaRPr>
          </a:p>
          <a:p>
            <a:pPr marL="257175" indent="-257175" defTabSz="342900" fontAlgn="auto">
              <a:spcAft>
                <a:spcPts val="0"/>
              </a:spcAft>
            </a:pPr>
            <a:endParaRPr lang="en-US" sz="2100" dirty="0">
              <a:solidFill>
                <a:prstClr val="black"/>
              </a:solidFill>
              <a:latin typeface="Calibri"/>
            </a:endParaRPr>
          </a:p>
        </p:txBody>
      </p:sp>
    </p:spTree>
    <p:extLst>
      <p:ext uri="{BB962C8B-B14F-4D97-AF65-F5344CB8AC3E}">
        <p14:creationId xmlns:p14="http://schemas.microsoft.com/office/powerpoint/2010/main" val="2460578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71600" y="57151"/>
            <a:ext cx="4786934" cy="431006"/>
          </a:xfrm>
        </p:spPr>
        <p:txBody>
          <a:bodyPr/>
          <a:lstStyle/>
          <a:p>
            <a:r>
              <a:rPr lang="en-US" altLang="en-US" sz="1500" dirty="0"/>
              <a:t>The U.S. News Law School Rankings</a:t>
            </a:r>
            <a:endParaRPr lang="en-US" sz="1500" dirty="0"/>
          </a:p>
        </p:txBody>
      </p:sp>
      <p:sp>
        <p:nvSpPr>
          <p:cNvPr id="4" name="Text Placeholder 3"/>
          <p:cNvSpPr>
            <a:spLocks noGrp="1"/>
          </p:cNvSpPr>
          <p:nvPr>
            <p:ph type="body" sz="quarter" idx="12"/>
          </p:nvPr>
        </p:nvSpPr>
        <p:spPr>
          <a:xfrm>
            <a:off x="1286884" y="685800"/>
            <a:ext cx="6736976" cy="4185979"/>
          </a:xfrm>
        </p:spPr>
        <p:txBody>
          <a:bodyPr/>
          <a:lstStyle/>
          <a:p>
            <a:r>
              <a:rPr lang="en-US" sz="2700" dirty="0"/>
              <a:t>While we do not believe it is practical at this time for U.S. News to incorporate additional databases into our proposed scholarly impact ranking methodology, we will remain open to consideration of additional sources as the methodology evolves</a:t>
            </a:r>
            <a:r>
              <a:rPr lang="en-US" sz="1800" dirty="0"/>
              <a:t>.</a:t>
            </a:r>
          </a:p>
        </p:txBody>
      </p:sp>
    </p:spTree>
    <p:extLst>
      <p:ext uri="{BB962C8B-B14F-4D97-AF65-F5344CB8AC3E}">
        <p14:creationId xmlns:p14="http://schemas.microsoft.com/office/powerpoint/2010/main" val="4289865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71600" y="57151"/>
            <a:ext cx="4786934" cy="431006"/>
          </a:xfrm>
        </p:spPr>
        <p:txBody>
          <a:bodyPr/>
          <a:lstStyle/>
          <a:p>
            <a:r>
              <a:rPr lang="en-US" altLang="en-US" sz="1500" dirty="0"/>
              <a:t>The U.S. News Law School Rankings</a:t>
            </a:r>
            <a:endParaRPr lang="en-US" sz="1500" dirty="0"/>
          </a:p>
        </p:txBody>
      </p:sp>
      <p:sp>
        <p:nvSpPr>
          <p:cNvPr id="4" name="Text Placeholder 3"/>
          <p:cNvSpPr>
            <a:spLocks noGrp="1"/>
          </p:cNvSpPr>
          <p:nvPr>
            <p:ph type="body" sz="quarter" idx="12"/>
          </p:nvPr>
        </p:nvSpPr>
        <p:spPr>
          <a:xfrm>
            <a:off x="1286884" y="685800"/>
            <a:ext cx="6736976" cy="4185979"/>
          </a:xfrm>
        </p:spPr>
        <p:txBody>
          <a:bodyPr/>
          <a:lstStyle/>
          <a:p>
            <a:r>
              <a:rPr lang="en-US" sz="1800" dirty="0"/>
              <a:t>Conclusion</a:t>
            </a:r>
          </a:p>
          <a:p>
            <a:r>
              <a:rPr lang="en-US" sz="2700" dirty="0"/>
              <a:t>U.S. News wants to emphasize we appreciate the input we have received to date with respect to the scholarly impact rankings. </a:t>
            </a:r>
          </a:p>
          <a:p>
            <a:r>
              <a:rPr lang="en-US" sz="2700" dirty="0"/>
              <a:t>While we may not agree with each comment we have received, all of the comments are being considered as we formulate our methodology.</a:t>
            </a:r>
          </a:p>
        </p:txBody>
      </p:sp>
    </p:spTree>
    <p:extLst>
      <p:ext uri="{BB962C8B-B14F-4D97-AF65-F5344CB8AC3E}">
        <p14:creationId xmlns:p14="http://schemas.microsoft.com/office/powerpoint/2010/main" val="470572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0D0B7-1652-C444-8934-A42C7BD66D79}"/>
              </a:ext>
            </a:extLst>
          </p:cNvPr>
          <p:cNvSpPr>
            <a:spLocks noGrp="1"/>
          </p:cNvSpPr>
          <p:nvPr>
            <p:ph type="title"/>
          </p:nvPr>
        </p:nvSpPr>
        <p:spPr>
          <a:xfrm>
            <a:off x="538163" y="842475"/>
            <a:ext cx="8229600" cy="1303196"/>
          </a:xfrm>
        </p:spPr>
        <p:txBody>
          <a:bodyPr/>
          <a:lstStyle/>
          <a:p>
            <a:r>
              <a:rPr lang="en-US" dirty="0"/>
              <a:t>Best Practices:</a:t>
            </a:r>
            <a:br>
              <a:rPr lang="en-US" dirty="0"/>
            </a:br>
            <a:r>
              <a:rPr lang="en-US" dirty="0"/>
              <a:t>The Law Librarian’s Experience</a:t>
            </a:r>
          </a:p>
        </p:txBody>
      </p:sp>
      <p:sp>
        <p:nvSpPr>
          <p:cNvPr id="3" name="Rectangle 3">
            <a:extLst>
              <a:ext uri="{FF2B5EF4-FFF2-40B4-BE49-F238E27FC236}">
                <a16:creationId xmlns:a16="http://schemas.microsoft.com/office/drawing/2014/main" xmlns="" id="{E289C936-3FC6-ED48-9559-095EF7790459}"/>
              </a:ext>
            </a:extLst>
          </p:cNvPr>
          <p:cNvSpPr txBox="1">
            <a:spLocks noChangeArrowheads="1"/>
          </p:cNvSpPr>
          <p:nvPr/>
        </p:nvSpPr>
        <p:spPr>
          <a:xfrm>
            <a:off x="538162" y="2631516"/>
            <a:ext cx="8135057" cy="164171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42900" fontAlgn="auto">
              <a:spcAft>
                <a:spcPts val="0"/>
              </a:spcAft>
              <a:buNone/>
            </a:pPr>
            <a:r>
              <a:rPr lang="en-US" sz="2100" dirty="0">
                <a:solidFill>
                  <a:srgbClr val="4F81BD">
                    <a:lumMod val="50000"/>
                  </a:srgbClr>
                </a:solidFill>
              </a:rPr>
              <a:t>Lisa Davis, Interim Director Law Library,</a:t>
            </a:r>
          </a:p>
          <a:p>
            <a:pPr marL="0" indent="0" algn="ctr" defTabSz="342900" fontAlgn="auto">
              <a:spcAft>
                <a:spcPts val="0"/>
              </a:spcAft>
              <a:buNone/>
            </a:pPr>
            <a:r>
              <a:rPr lang="en-US" sz="2100" dirty="0">
                <a:solidFill>
                  <a:srgbClr val="4F81BD">
                    <a:lumMod val="50000"/>
                  </a:srgbClr>
                </a:solidFill>
              </a:rPr>
              <a:t>FIU College of Law</a:t>
            </a:r>
          </a:p>
          <a:p>
            <a:pPr marL="0" indent="0" algn="ctr" defTabSz="342900" fontAlgn="auto">
              <a:spcAft>
                <a:spcPts val="0"/>
              </a:spcAft>
              <a:buNone/>
            </a:pPr>
            <a:r>
              <a:rPr lang="en-US" sz="2100" dirty="0">
                <a:solidFill>
                  <a:srgbClr val="4F81BD">
                    <a:lumMod val="50000"/>
                  </a:srgbClr>
                </a:solidFill>
              </a:rPr>
              <a:t>Bonnie </a:t>
            </a:r>
            <a:r>
              <a:rPr lang="en-US" sz="2100" dirty="0" err="1">
                <a:solidFill>
                  <a:srgbClr val="4F81BD">
                    <a:lumMod val="50000"/>
                  </a:srgbClr>
                </a:solidFill>
              </a:rPr>
              <a:t>Shucha</a:t>
            </a:r>
            <a:r>
              <a:rPr lang="en-US" sz="2100" dirty="0">
                <a:solidFill>
                  <a:srgbClr val="4F81BD">
                    <a:lumMod val="50000"/>
                  </a:srgbClr>
                </a:solidFill>
              </a:rPr>
              <a:t>, Associate Dean for Library &amp; Information Services, University of Wisconsin Law School</a:t>
            </a:r>
          </a:p>
          <a:p>
            <a:pPr marL="0" indent="0" algn="ctr" defTabSz="342900" fontAlgn="auto">
              <a:spcAft>
                <a:spcPts val="0"/>
              </a:spcAft>
              <a:buNone/>
            </a:pPr>
            <a:endParaRPr lang="en-US" sz="2100" dirty="0">
              <a:solidFill>
                <a:srgbClr val="4F81BD">
                  <a:lumMod val="50000"/>
                </a:srgbClr>
              </a:solidFill>
            </a:endParaRPr>
          </a:p>
          <a:p>
            <a:pPr marL="257175" indent="-257175" algn="ctr" defTabSz="342900" fontAlgn="auto">
              <a:spcAft>
                <a:spcPts val="0"/>
              </a:spcAft>
            </a:pPr>
            <a:endParaRPr lang="en-US" sz="2100" dirty="0">
              <a:solidFill>
                <a:srgbClr val="4F81BD">
                  <a:lumMod val="50000"/>
                </a:srgbClr>
              </a:solidFill>
              <a:latin typeface="Calibri"/>
            </a:endParaRPr>
          </a:p>
          <a:p>
            <a:pPr marL="0" indent="0" defTabSz="342900" fontAlgn="auto">
              <a:spcAft>
                <a:spcPts val="0"/>
              </a:spcAft>
              <a:buNone/>
            </a:pPr>
            <a:endParaRPr lang="en-US" sz="2100" u="sng" dirty="0">
              <a:solidFill>
                <a:srgbClr val="4F81BD">
                  <a:lumMod val="50000"/>
                </a:srgbClr>
              </a:solidFill>
              <a:latin typeface="Calibri"/>
            </a:endParaRPr>
          </a:p>
          <a:p>
            <a:pPr marL="257175" indent="-257175" algn="ctr" defTabSz="342900" fontAlgn="auto">
              <a:spcAft>
                <a:spcPts val="0"/>
              </a:spcAft>
            </a:pPr>
            <a:endParaRPr lang="en-US" sz="2100" u="sng" dirty="0">
              <a:solidFill>
                <a:srgbClr val="4F81BD">
                  <a:lumMod val="50000"/>
                </a:srgbClr>
              </a:solidFill>
              <a:latin typeface="Calibri"/>
            </a:endParaRPr>
          </a:p>
          <a:p>
            <a:pPr marL="257175" indent="-257175" defTabSz="342900" fontAlgn="auto">
              <a:spcAft>
                <a:spcPts val="0"/>
              </a:spcAft>
            </a:pPr>
            <a:endParaRPr lang="en-US" sz="2100" dirty="0">
              <a:solidFill>
                <a:prstClr val="black"/>
              </a:solidFill>
              <a:latin typeface="Calibri"/>
            </a:endParaRPr>
          </a:p>
          <a:p>
            <a:pPr marL="257175" indent="-257175" defTabSz="342900" fontAlgn="auto">
              <a:spcAft>
                <a:spcPts val="0"/>
              </a:spcAft>
            </a:pPr>
            <a:endParaRPr lang="en-US" sz="2100" dirty="0">
              <a:solidFill>
                <a:prstClr val="black"/>
              </a:solidFill>
              <a:latin typeface="Calibri"/>
            </a:endParaRPr>
          </a:p>
          <a:p>
            <a:pPr marL="257175" indent="-257175" defTabSz="342900" fontAlgn="auto">
              <a:spcAft>
                <a:spcPts val="0"/>
              </a:spcAft>
            </a:pPr>
            <a:endParaRPr lang="en-US" sz="2100" dirty="0">
              <a:solidFill>
                <a:prstClr val="black"/>
              </a:solidFill>
              <a:latin typeface="Calibri"/>
            </a:endParaRPr>
          </a:p>
        </p:txBody>
      </p:sp>
    </p:spTree>
    <p:extLst>
      <p:ext uri="{BB962C8B-B14F-4D97-AF65-F5344CB8AC3E}">
        <p14:creationId xmlns:p14="http://schemas.microsoft.com/office/powerpoint/2010/main" val="668115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E90D31CB-B8FA-8F40-B043-4011DF9E7103}"/>
              </a:ext>
            </a:extLst>
          </p:cNvPr>
          <p:cNvSpPr>
            <a:spLocks noGrp="1"/>
          </p:cNvSpPr>
          <p:nvPr>
            <p:ph type="title"/>
          </p:nvPr>
        </p:nvSpPr>
        <p:spPr>
          <a:xfrm>
            <a:off x="457199" y="680889"/>
            <a:ext cx="3008313" cy="682626"/>
          </a:xfrm>
        </p:spPr>
        <p:txBody>
          <a:bodyPr/>
          <a:lstStyle/>
          <a:p>
            <a:r>
              <a:rPr lang="en-US" dirty="0"/>
              <a:t>Current Process Overview</a:t>
            </a:r>
          </a:p>
        </p:txBody>
      </p:sp>
      <p:sp>
        <p:nvSpPr>
          <p:cNvPr id="4" name="Content Placeholder 3">
            <a:extLst>
              <a:ext uri="{FF2B5EF4-FFF2-40B4-BE49-F238E27FC236}">
                <a16:creationId xmlns:a16="http://schemas.microsoft.com/office/drawing/2014/main" xmlns="" id="{28BC4989-F465-DD49-9BC0-317B48AD5845}"/>
              </a:ext>
            </a:extLst>
          </p:cNvPr>
          <p:cNvSpPr>
            <a:spLocks noGrp="1"/>
          </p:cNvSpPr>
          <p:nvPr>
            <p:ph idx="1"/>
          </p:nvPr>
        </p:nvSpPr>
        <p:spPr/>
        <p:txBody>
          <a:bodyPr/>
          <a:lstStyle/>
          <a:p>
            <a:pPr marL="0" lvl="0" indent="0">
              <a:buNone/>
            </a:pPr>
            <a:r>
              <a:rPr lang="en-US" sz="1800" dirty="0"/>
              <a:t>Step by Step:</a:t>
            </a:r>
          </a:p>
          <a:p>
            <a:pPr lvl="0"/>
            <a:r>
              <a:rPr lang="en-US" sz="1800" dirty="0"/>
              <a:t>Author Profiles: The Initial Author Profiles csv Download</a:t>
            </a:r>
          </a:p>
          <a:p>
            <a:pPr lvl="0"/>
            <a:r>
              <a:rPr lang="en-US" sz="1800" dirty="0"/>
              <a:t>Spreadsheet Review </a:t>
            </a:r>
          </a:p>
          <a:p>
            <a:pPr lvl="1"/>
            <a:r>
              <a:rPr lang="en-US" sz="1800" dirty="0"/>
              <a:t>Edit Institutional Data</a:t>
            </a:r>
          </a:p>
          <a:p>
            <a:pPr lvl="1"/>
            <a:r>
              <a:rPr lang="en-US" sz="1800" dirty="0"/>
              <a:t>Edit Author Data</a:t>
            </a:r>
          </a:p>
          <a:p>
            <a:pPr lvl="1"/>
            <a:r>
              <a:rPr lang="en-US" sz="1800" dirty="0"/>
              <a:t>Edit Publication Data?</a:t>
            </a:r>
          </a:p>
          <a:p>
            <a:pPr lvl="1"/>
            <a:r>
              <a:rPr lang="en-US" sz="1800" dirty="0"/>
              <a:t>Edit Citation Data?</a:t>
            </a:r>
          </a:p>
          <a:p>
            <a:r>
              <a:rPr lang="en-US" sz="1800" dirty="0"/>
              <a:t>Communications with Hein </a:t>
            </a:r>
          </a:p>
        </p:txBody>
      </p:sp>
      <p:graphicFrame>
        <p:nvGraphicFramePr>
          <p:cNvPr id="11" name="Diagram 10">
            <a:extLst>
              <a:ext uri="{FF2B5EF4-FFF2-40B4-BE49-F238E27FC236}">
                <a16:creationId xmlns:a16="http://schemas.microsoft.com/office/drawing/2014/main" xmlns="" id="{2DD2F296-0AF0-E244-BAD8-6A003471E690}"/>
              </a:ext>
            </a:extLst>
          </p:cNvPr>
          <p:cNvGraphicFramePr/>
          <p:nvPr>
            <p:extLst>
              <p:ext uri="{D42A27DB-BD31-4B8C-83A1-F6EECF244321}">
                <p14:modId xmlns:p14="http://schemas.microsoft.com/office/powerpoint/2010/main" val="2216304608"/>
              </p:ext>
            </p:extLst>
          </p:nvPr>
        </p:nvGraphicFramePr>
        <p:xfrm>
          <a:off x="511968" y="1357511"/>
          <a:ext cx="3008313" cy="285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0519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9C6279-F3AA-744E-9BC6-E391E3F4BD16}"/>
              </a:ext>
            </a:extLst>
          </p:cNvPr>
          <p:cNvSpPr>
            <a:spLocks noGrp="1"/>
          </p:cNvSpPr>
          <p:nvPr>
            <p:ph type="title"/>
          </p:nvPr>
        </p:nvSpPr>
        <p:spPr/>
        <p:txBody>
          <a:bodyPr/>
          <a:lstStyle/>
          <a:p>
            <a:r>
              <a:rPr lang="en-US" dirty="0"/>
              <a:t>Institutional Data</a:t>
            </a:r>
          </a:p>
        </p:txBody>
      </p:sp>
      <p:sp>
        <p:nvSpPr>
          <p:cNvPr id="4" name="Content Placeholder 3">
            <a:extLst>
              <a:ext uri="{FF2B5EF4-FFF2-40B4-BE49-F238E27FC236}">
                <a16:creationId xmlns:a16="http://schemas.microsoft.com/office/drawing/2014/main" xmlns="" id="{99162C62-8478-FD49-A6D9-EF234559DC5A}"/>
              </a:ext>
            </a:extLst>
          </p:cNvPr>
          <p:cNvSpPr>
            <a:spLocks noGrp="1"/>
          </p:cNvSpPr>
          <p:nvPr>
            <p:ph sz="half" idx="2"/>
          </p:nvPr>
        </p:nvSpPr>
        <p:spPr/>
        <p:txBody>
          <a:bodyPr/>
          <a:lstStyle/>
          <a:p>
            <a:pPr marL="0" indent="0">
              <a:buNone/>
            </a:pPr>
            <a:r>
              <a:rPr lang="en-US" dirty="0"/>
              <a:t>Types:</a:t>
            </a:r>
          </a:p>
          <a:p>
            <a:r>
              <a:rPr lang="en-US" dirty="0"/>
              <a:t>Institution Name</a:t>
            </a:r>
          </a:p>
          <a:p>
            <a:r>
              <a:rPr lang="en-US" dirty="0"/>
              <a:t>Authors</a:t>
            </a:r>
          </a:p>
          <a:p>
            <a:r>
              <a:rPr lang="en-US" dirty="0"/>
              <a:t>Media and Brand</a:t>
            </a:r>
          </a:p>
          <a:p>
            <a:r>
              <a:rPr lang="en-US" dirty="0"/>
              <a:t>Lateral Moves</a:t>
            </a:r>
          </a:p>
        </p:txBody>
      </p:sp>
      <p:pic>
        <p:nvPicPr>
          <p:cNvPr id="14" name="Content Placeholder 13">
            <a:extLst>
              <a:ext uri="{FF2B5EF4-FFF2-40B4-BE49-F238E27FC236}">
                <a16:creationId xmlns:a16="http://schemas.microsoft.com/office/drawing/2014/main" xmlns="" id="{EF58D84A-108E-E345-8AC4-F81DA65DC829}"/>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5320" y="1168400"/>
            <a:ext cx="4003310" cy="2827338"/>
          </a:xfrm>
        </p:spPr>
      </p:pic>
    </p:spTree>
    <p:extLst>
      <p:ext uri="{BB962C8B-B14F-4D97-AF65-F5344CB8AC3E}">
        <p14:creationId xmlns:p14="http://schemas.microsoft.com/office/powerpoint/2010/main" val="1549070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7F61E2F4-F2AA-174E-964C-332B6A2679D3}"/>
              </a:ext>
            </a:extLst>
          </p:cNvPr>
          <p:cNvGraphicFramePr>
            <a:graphicFrameLocks noGrp="1"/>
          </p:cNvGraphicFramePr>
          <p:nvPr>
            <p:extLst>
              <p:ext uri="{D42A27DB-BD31-4B8C-83A1-F6EECF244321}">
                <p14:modId xmlns:p14="http://schemas.microsoft.com/office/powerpoint/2010/main" val="4044920063"/>
              </p:ext>
            </p:extLst>
          </p:nvPr>
        </p:nvGraphicFramePr>
        <p:xfrm>
          <a:off x="1095468" y="539750"/>
          <a:ext cx="7061703" cy="3242460"/>
        </p:xfrm>
        <a:graphic>
          <a:graphicData uri="http://schemas.openxmlformats.org/drawingml/2006/table">
            <a:tbl>
              <a:tblPr firstRow="1" bandRow="1">
                <a:tableStyleId>{5C22544A-7EE6-4342-B048-85BDC9FD1C3A}</a:tableStyleId>
              </a:tblPr>
              <a:tblGrid>
                <a:gridCol w="2353901">
                  <a:extLst>
                    <a:ext uri="{9D8B030D-6E8A-4147-A177-3AD203B41FA5}">
                      <a16:colId xmlns:a16="http://schemas.microsoft.com/office/drawing/2014/main" xmlns="" val="4199445785"/>
                    </a:ext>
                  </a:extLst>
                </a:gridCol>
                <a:gridCol w="2353901">
                  <a:extLst>
                    <a:ext uri="{9D8B030D-6E8A-4147-A177-3AD203B41FA5}">
                      <a16:colId xmlns:a16="http://schemas.microsoft.com/office/drawing/2014/main" xmlns="" val="3675002795"/>
                    </a:ext>
                  </a:extLst>
                </a:gridCol>
                <a:gridCol w="2353901">
                  <a:extLst>
                    <a:ext uri="{9D8B030D-6E8A-4147-A177-3AD203B41FA5}">
                      <a16:colId xmlns:a16="http://schemas.microsoft.com/office/drawing/2014/main" xmlns="" val="2097978143"/>
                    </a:ext>
                  </a:extLst>
                </a:gridCol>
              </a:tblGrid>
              <a:tr h="1080820">
                <a:tc>
                  <a:txBody>
                    <a:bodyPr/>
                    <a:lstStyle/>
                    <a:p>
                      <a:r>
                        <a:rPr lang="en-US" dirty="0"/>
                        <a:t>An Option</a:t>
                      </a:r>
                    </a:p>
                  </a:txBody>
                  <a:tcPr/>
                </a:tc>
                <a:tc>
                  <a:txBody>
                    <a:bodyPr/>
                    <a:lstStyle/>
                    <a:p>
                      <a:r>
                        <a:rPr lang="en-US" dirty="0"/>
                        <a:t>Another Option</a:t>
                      </a:r>
                    </a:p>
                  </a:txBody>
                  <a:tcPr/>
                </a:tc>
                <a:tc>
                  <a:txBody>
                    <a:bodyPr/>
                    <a:lstStyle/>
                    <a:p>
                      <a:r>
                        <a:rPr lang="en-US" dirty="0"/>
                        <a:t>Option Selected</a:t>
                      </a:r>
                    </a:p>
                  </a:txBody>
                  <a:tcPr/>
                </a:tc>
                <a:extLst>
                  <a:ext uri="{0D108BD9-81ED-4DB2-BD59-A6C34878D82A}">
                    <a16:rowId xmlns:a16="http://schemas.microsoft.com/office/drawing/2014/main" xmlns="" val="3702974471"/>
                  </a:ext>
                </a:extLst>
              </a:tr>
              <a:tr h="1080820">
                <a:tc>
                  <a:txBody>
                    <a:bodyPr/>
                    <a:lstStyle/>
                    <a:p>
                      <a:r>
                        <a:rPr lang="en-US" dirty="0"/>
                        <a:t>Florida International University College of Law</a:t>
                      </a:r>
                    </a:p>
                  </a:txBody>
                  <a:tcPr/>
                </a:tc>
                <a:tc>
                  <a:txBody>
                    <a:bodyPr/>
                    <a:lstStyle/>
                    <a:p>
                      <a:r>
                        <a:rPr lang="en-US" dirty="0"/>
                        <a:t>FIU Law</a:t>
                      </a:r>
                    </a:p>
                  </a:txBody>
                  <a:tcPr/>
                </a:tc>
                <a:tc>
                  <a:txBody>
                    <a:bodyPr/>
                    <a:lstStyle/>
                    <a:p>
                      <a:r>
                        <a:rPr lang="en-US" dirty="0"/>
                        <a:t>FIU College of Law</a:t>
                      </a:r>
                    </a:p>
                  </a:txBody>
                  <a:tcPr/>
                </a:tc>
                <a:extLst>
                  <a:ext uri="{0D108BD9-81ED-4DB2-BD59-A6C34878D82A}">
                    <a16:rowId xmlns:a16="http://schemas.microsoft.com/office/drawing/2014/main" xmlns="" val="2759775817"/>
                  </a:ext>
                </a:extLst>
              </a:tr>
              <a:tr h="1080820">
                <a:tc>
                  <a:txBody>
                    <a:bodyPr/>
                    <a:lstStyle/>
                    <a:p>
                      <a:r>
                        <a:rPr lang="en-US" dirty="0"/>
                        <a:t>All Institutional-Affiliated Authors</a:t>
                      </a:r>
                    </a:p>
                    <a:p>
                      <a:r>
                        <a:rPr lang="en-US" dirty="0"/>
                        <a:t>(students + adjuncts)</a:t>
                      </a:r>
                    </a:p>
                  </a:txBody>
                  <a:tcPr/>
                </a:tc>
                <a:tc>
                  <a:txBody>
                    <a:bodyPr/>
                    <a:lstStyle/>
                    <a:p>
                      <a:r>
                        <a:rPr lang="en-US" dirty="0"/>
                        <a:t>All Law Faculty</a:t>
                      </a:r>
                    </a:p>
                    <a:p>
                      <a:r>
                        <a:rPr lang="en-US" dirty="0"/>
                        <a:t>(tenure + contract)</a:t>
                      </a:r>
                    </a:p>
                  </a:txBody>
                  <a:tcPr/>
                </a:tc>
                <a:tc>
                  <a:txBody>
                    <a:bodyPr/>
                    <a:lstStyle/>
                    <a:p>
                      <a:r>
                        <a:rPr lang="en-US" dirty="0"/>
                        <a:t>All Law Faculty + Librarian </a:t>
                      </a:r>
                      <a:r>
                        <a:rPr lang="en-US" i="0" dirty="0"/>
                        <a:t>Authors</a:t>
                      </a:r>
                    </a:p>
                  </a:txBody>
                  <a:tcPr/>
                </a:tc>
                <a:extLst>
                  <a:ext uri="{0D108BD9-81ED-4DB2-BD59-A6C34878D82A}">
                    <a16:rowId xmlns:a16="http://schemas.microsoft.com/office/drawing/2014/main" xmlns="" val="1927302961"/>
                  </a:ext>
                </a:extLst>
              </a:tr>
            </a:tbl>
          </a:graphicData>
        </a:graphic>
      </p:graphicFrame>
    </p:spTree>
    <p:extLst>
      <p:ext uri="{BB962C8B-B14F-4D97-AF65-F5344CB8AC3E}">
        <p14:creationId xmlns:p14="http://schemas.microsoft.com/office/powerpoint/2010/main" val="2934124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30606-C590-DD4A-9C2B-ED42920FAE53}"/>
              </a:ext>
            </a:extLst>
          </p:cNvPr>
          <p:cNvSpPr>
            <a:spLocks noGrp="1"/>
          </p:cNvSpPr>
          <p:nvPr>
            <p:ph type="title"/>
          </p:nvPr>
        </p:nvSpPr>
        <p:spPr/>
        <p:txBody>
          <a:bodyPr/>
          <a:lstStyle/>
          <a:p>
            <a:r>
              <a:rPr lang="en-US" dirty="0"/>
              <a:t>Standardized Institutional Description</a:t>
            </a:r>
          </a:p>
        </p:txBody>
      </p:sp>
      <p:sp>
        <p:nvSpPr>
          <p:cNvPr id="4" name="Text Placeholder 3">
            <a:extLst>
              <a:ext uri="{FF2B5EF4-FFF2-40B4-BE49-F238E27FC236}">
                <a16:creationId xmlns:a16="http://schemas.microsoft.com/office/drawing/2014/main" xmlns="" id="{ED9D1C60-158F-4147-9BD6-2819A2786927}"/>
              </a:ext>
            </a:extLst>
          </p:cNvPr>
          <p:cNvSpPr>
            <a:spLocks noGrp="1"/>
          </p:cNvSpPr>
          <p:nvPr>
            <p:ph type="body" sz="half" idx="2"/>
          </p:nvPr>
        </p:nvSpPr>
        <p:spPr>
          <a:xfrm>
            <a:off x="1820863" y="3677841"/>
            <a:ext cx="5486400" cy="921319"/>
          </a:xfrm>
        </p:spPr>
        <p:txBody>
          <a:bodyPr/>
          <a:lstStyle/>
          <a:p>
            <a:r>
              <a:rPr lang="en-US" dirty="0"/>
              <a:t>How does your institution describe itself?</a:t>
            </a:r>
          </a:p>
          <a:p>
            <a:r>
              <a:rPr lang="en-US" sz="1200" i="1" dirty="0"/>
              <a:t>Example FIU Law Hein Author Profile: http://</a:t>
            </a:r>
            <a:r>
              <a:rPr lang="en-US" sz="1200" i="1" dirty="0" err="1"/>
              <a:t>heinonline.org</a:t>
            </a:r>
            <a:r>
              <a:rPr lang="en-US" sz="1200" i="1" dirty="0"/>
              <a:t>/HOL/</a:t>
            </a:r>
            <a:r>
              <a:rPr lang="en-US" sz="1200" i="1" dirty="0" err="1"/>
              <a:t>AuthorProfile?collection</a:t>
            </a:r>
            <a:r>
              <a:rPr lang="en-US" sz="1200" i="1" dirty="0"/>
              <a:t>=</a:t>
            </a:r>
            <a:r>
              <a:rPr lang="en-US" sz="1200" i="1" dirty="0" err="1"/>
              <a:t>journals&amp;search_name</a:t>
            </a:r>
            <a:r>
              <a:rPr lang="en-US" sz="1200" i="1" dirty="0"/>
              <a:t>=Travis,%20Hannibal&amp;base=</a:t>
            </a:r>
            <a:r>
              <a:rPr lang="en-US" sz="1200" i="1" dirty="0" err="1"/>
              <a:t>js</a:t>
            </a:r>
            <a:endParaRPr lang="en-US" sz="1200" i="1" dirty="0"/>
          </a:p>
        </p:txBody>
      </p:sp>
      <p:pic>
        <p:nvPicPr>
          <p:cNvPr id="10" name="Picture 9">
            <a:hlinkClick r:id="rId2"/>
            <a:extLst>
              <a:ext uri="{FF2B5EF4-FFF2-40B4-BE49-F238E27FC236}">
                <a16:creationId xmlns:a16="http://schemas.microsoft.com/office/drawing/2014/main" xmlns="" id="{8A178180-E9F9-F34F-A3BD-320A4C5183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773" y="185212"/>
            <a:ext cx="6889689" cy="3008838"/>
          </a:xfrm>
          <a:prstGeom prst="rect">
            <a:avLst/>
          </a:prstGeom>
        </p:spPr>
      </p:pic>
    </p:spTree>
    <p:extLst>
      <p:ext uri="{BB962C8B-B14F-4D97-AF65-F5344CB8AC3E}">
        <p14:creationId xmlns:p14="http://schemas.microsoft.com/office/powerpoint/2010/main" val="371631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9884D-B1FA-0843-B7B4-D079F1D61372}"/>
              </a:ext>
            </a:extLst>
          </p:cNvPr>
          <p:cNvSpPr>
            <a:spLocks noGrp="1"/>
          </p:cNvSpPr>
          <p:nvPr>
            <p:ph type="title"/>
          </p:nvPr>
        </p:nvSpPr>
        <p:spPr/>
        <p:txBody>
          <a:bodyPr/>
          <a:lstStyle/>
          <a:p>
            <a:r>
              <a:rPr lang="en-US" dirty="0"/>
              <a:t>Author Data</a:t>
            </a:r>
          </a:p>
        </p:txBody>
      </p:sp>
      <p:pic>
        <p:nvPicPr>
          <p:cNvPr id="6" name="Content Placeholder 5">
            <a:extLst>
              <a:ext uri="{FF2B5EF4-FFF2-40B4-BE49-F238E27FC236}">
                <a16:creationId xmlns:a16="http://schemas.microsoft.com/office/drawing/2014/main" xmlns="" id="{934C767E-C5DF-474B-992B-6961BB4ED3A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03312" y="1168400"/>
            <a:ext cx="1727326" cy="2827338"/>
          </a:xfrm>
        </p:spPr>
      </p:pic>
      <p:sp>
        <p:nvSpPr>
          <p:cNvPr id="4" name="Content Placeholder 3">
            <a:extLst>
              <a:ext uri="{FF2B5EF4-FFF2-40B4-BE49-F238E27FC236}">
                <a16:creationId xmlns:a16="http://schemas.microsoft.com/office/drawing/2014/main" xmlns="" id="{E0D931D1-6D37-6E41-866C-27779671BEE6}"/>
              </a:ext>
            </a:extLst>
          </p:cNvPr>
          <p:cNvSpPr>
            <a:spLocks noGrp="1"/>
          </p:cNvSpPr>
          <p:nvPr>
            <p:ph sz="half" idx="2"/>
          </p:nvPr>
        </p:nvSpPr>
        <p:spPr>
          <a:xfrm>
            <a:off x="4646613" y="1168400"/>
            <a:ext cx="4038600" cy="3222531"/>
          </a:xfrm>
        </p:spPr>
        <p:txBody>
          <a:bodyPr/>
          <a:lstStyle/>
          <a:p>
            <a:pPr marL="0" indent="0">
              <a:buNone/>
            </a:pPr>
            <a:r>
              <a:rPr lang="en-US" sz="2200" dirty="0"/>
              <a:t>Types:</a:t>
            </a:r>
          </a:p>
          <a:p>
            <a:r>
              <a:rPr lang="en-US" sz="2200" dirty="0"/>
              <a:t>Aliases</a:t>
            </a:r>
          </a:p>
          <a:p>
            <a:r>
              <a:rPr lang="en-US" sz="2200" dirty="0" err="1"/>
              <a:t>ORCiD</a:t>
            </a:r>
            <a:r>
              <a:rPr lang="en-US" sz="2200" dirty="0"/>
              <a:t> </a:t>
            </a:r>
          </a:p>
          <a:p>
            <a:r>
              <a:rPr lang="en-US" sz="2200" dirty="0"/>
              <a:t>Social Media</a:t>
            </a:r>
          </a:p>
          <a:p>
            <a:r>
              <a:rPr lang="en-US" sz="2200" dirty="0"/>
              <a:t>Sources:</a:t>
            </a:r>
          </a:p>
          <a:p>
            <a:pPr lvl="2"/>
            <a:r>
              <a:rPr lang="en-US" dirty="0"/>
              <a:t>Institutional Repository</a:t>
            </a:r>
          </a:p>
          <a:p>
            <a:pPr lvl="2"/>
            <a:r>
              <a:rPr lang="en-US" dirty="0"/>
              <a:t>Faculty Profiles</a:t>
            </a:r>
          </a:p>
          <a:p>
            <a:pPr lvl="2"/>
            <a:r>
              <a:rPr lang="en-US" dirty="0"/>
              <a:t>Marketing Personnel</a:t>
            </a:r>
          </a:p>
          <a:p>
            <a:pPr lvl="2"/>
            <a:r>
              <a:rPr lang="en-US" dirty="0"/>
              <a:t>Outreach</a:t>
            </a:r>
          </a:p>
          <a:p>
            <a:endParaRPr lang="en-US" dirty="0"/>
          </a:p>
        </p:txBody>
      </p:sp>
    </p:spTree>
    <p:extLst>
      <p:ext uri="{BB962C8B-B14F-4D97-AF65-F5344CB8AC3E}">
        <p14:creationId xmlns:p14="http://schemas.microsoft.com/office/powerpoint/2010/main" val="3991409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E46BF6-4CC0-4F4B-AE61-8ED6481DB12F}"/>
              </a:ext>
            </a:extLst>
          </p:cNvPr>
          <p:cNvSpPr>
            <a:spLocks noGrp="1"/>
          </p:cNvSpPr>
          <p:nvPr>
            <p:ph type="title"/>
          </p:nvPr>
        </p:nvSpPr>
        <p:spPr/>
        <p:txBody>
          <a:bodyPr/>
          <a:lstStyle/>
          <a:p>
            <a:r>
              <a:rPr lang="en-US" dirty="0"/>
              <a:t>Standardized Author Description</a:t>
            </a:r>
          </a:p>
        </p:txBody>
      </p:sp>
      <p:sp>
        <p:nvSpPr>
          <p:cNvPr id="4" name="Text Placeholder 3">
            <a:extLst>
              <a:ext uri="{FF2B5EF4-FFF2-40B4-BE49-F238E27FC236}">
                <a16:creationId xmlns:a16="http://schemas.microsoft.com/office/drawing/2014/main" xmlns="" id="{D61B239C-105E-9741-8733-EFBD01F00330}"/>
              </a:ext>
            </a:extLst>
          </p:cNvPr>
          <p:cNvSpPr>
            <a:spLocks noGrp="1"/>
          </p:cNvSpPr>
          <p:nvPr>
            <p:ph type="body" sz="half" idx="2"/>
          </p:nvPr>
        </p:nvSpPr>
        <p:spPr/>
        <p:txBody>
          <a:bodyPr/>
          <a:lstStyle/>
          <a:p>
            <a:r>
              <a:rPr lang="en-US" dirty="0"/>
              <a:t>How do your authors describe themselves?</a:t>
            </a:r>
          </a:p>
          <a:p>
            <a:endParaRPr lang="en-US" dirty="0"/>
          </a:p>
          <a:p>
            <a:endParaRPr lang="en-US" dirty="0"/>
          </a:p>
          <a:p>
            <a:r>
              <a:rPr lang="en-US" i="1" dirty="0"/>
              <a:t>Example FIU Law Faculty Profile:</a:t>
            </a:r>
          </a:p>
          <a:p>
            <a:r>
              <a:rPr lang="en-US" dirty="0"/>
              <a:t>https://</a:t>
            </a:r>
            <a:r>
              <a:rPr lang="en-US" dirty="0" err="1"/>
              <a:t>law.fiu.edu</a:t>
            </a:r>
            <a:r>
              <a:rPr lang="en-US" dirty="0"/>
              <a:t>/faculty/directory/</a:t>
            </a:r>
            <a:r>
              <a:rPr lang="en-US" dirty="0" err="1"/>
              <a:t>hannibal-travis</a:t>
            </a:r>
            <a:r>
              <a:rPr lang="en-US" dirty="0"/>
              <a:t>/</a:t>
            </a:r>
          </a:p>
        </p:txBody>
      </p:sp>
      <p:pic>
        <p:nvPicPr>
          <p:cNvPr id="5" name="Picture 4">
            <a:hlinkClick r:id="rId2"/>
            <a:extLst>
              <a:ext uri="{FF2B5EF4-FFF2-40B4-BE49-F238E27FC236}">
                <a16:creationId xmlns:a16="http://schemas.microsoft.com/office/drawing/2014/main" xmlns="" id="{DAF0B944-A461-BC4E-87A4-06DBD71E3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5513" y="394743"/>
            <a:ext cx="5631255" cy="3512494"/>
          </a:xfrm>
          <a:prstGeom prst="rect">
            <a:avLst/>
          </a:prstGeom>
        </p:spPr>
      </p:pic>
    </p:spTree>
    <p:extLst>
      <p:ext uri="{BB962C8B-B14F-4D97-AF65-F5344CB8AC3E}">
        <p14:creationId xmlns:p14="http://schemas.microsoft.com/office/powerpoint/2010/main" val="3405678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13F2CE-9ADC-8F49-8B34-30D7486EF3C8}"/>
              </a:ext>
            </a:extLst>
          </p:cNvPr>
          <p:cNvSpPr>
            <a:spLocks noGrp="1"/>
          </p:cNvSpPr>
          <p:nvPr>
            <p:ph type="title"/>
          </p:nvPr>
        </p:nvSpPr>
        <p:spPr/>
        <p:txBody>
          <a:bodyPr/>
          <a:lstStyle/>
          <a:p>
            <a:r>
              <a:rPr lang="en-US" dirty="0"/>
              <a:t>Publication Review</a:t>
            </a:r>
          </a:p>
        </p:txBody>
      </p:sp>
    </p:spTree>
    <p:extLst>
      <p:ext uri="{BB962C8B-B14F-4D97-AF65-F5344CB8AC3E}">
        <p14:creationId xmlns:p14="http://schemas.microsoft.com/office/powerpoint/2010/main" val="2268455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46E778B-0C46-446F-B955-52018698E166}"/>
              </a:ext>
            </a:extLst>
          </p:cNvPr>
          <p:cNvSpPr txBox="1"/>
          <p:nvPr/>
        </p:nvSpPr>
        <p:spPr>
          <a:xfrm>
            <a:off x="618261" y="679999"/>
            <a:ext cx="3348121" cy="590931"/>
          </a:xfrm>
          <a:prstGeom prst="rect">
            <a:avLst/>
          </a:prstGeom>
          <a:noFill/>
        </p:spPr>
        <p:txBody>
          <a:bodyPr wrap="square" rtlCol="0">
            <a:spAutoFit/>
          </a:bodyPr>
          <a:lstStyle/>
          <a:p>
            <a:pPr defTabSz="914240" fontAlgn="auto">
              <a:lnSpc>
                <a:spcPct val="80000"/>
              </a:lnSpc>
              <a:spcBef>
                <a:spcPts val="0"/>
              </a:spcBef>
              <a:spcAft>
                <a:spcPts val="0"/>
              </a:spcAft>
            </a:pPr>
            <a:r>
              <a:rPr lang="en-IN" sz="4050" b="1" dirty="0">
                <a:solidFill>
                  <a:srgbClr val="123150"/>
                </a:solidFill>
                <a:latin typeface="Roboto Medium" panose="02000000000000000000" pitchFamily="2" charset="0"/>
                <a:ea typeface="Roboto Medium" panose="02000000000000000000" pitchFamily="2" charset="0"/>
                <a:cs typeface="Roboto Medium" panose="02000000000000000000" pitchFamily="2" charset="0"/>
              </a:rPr>
              <a:t>Overview</a:t>
            </a:r>
          </a:p>
        </p:txBody>
      </p:sp>
      <p:grpSp>
        <p:nvGrpSpPr>
          <p:cNvPr id="17" name="Group 16">
            <a:extLst>
              <a:ext uri="{FF2B5EF4-FFF2-40B4-BE49-F238E27FC236}">
                <a16:creationId xmlns:a16="http://schemas.microsoft.com/office/drawing/2014/main" xmlns="" id="{087938AD-DFCE-4C13-B9EB-3F7017523365}"/>
              </a:ext>
            </a:extLst>
          </p:cNvPr>
          <p:cNvGrpSpPr/>
          <p:nvPr/>
        </p:nvGrpSpPr>
        <p:grpSpPr>
          <a:xfrm>
            <a:off x="5008359" y="0"/>
            <a:ext cx="4134451" cy="4819136"/>
            <a:chOff x="6929529" y="0"/>
            <a:chExt cx="5259296" cy="6130260"/>
          </a:xfrm>
          <a:blipFill dpi="0" rotWithShape="1">
            <a:blip r:embed="rId3" cstate="print">
              <a:extLst>
                <a:ext uri="{28A0092B-C50C-407E-A947-70E740481C1C}">
                  <a14:useLocalDpi xmlns:a14="http://schemas.microsoft.com/office/drawing/2010/main" val="0"/>
                </a:ext>
              </a:extLst>
            </a:blip>
            <a:srcRect/>
            <a:stretch>
              <a:fillRect/>
            </a:stretch>
          </a:blipFill>
          <a:effectLst>
            <a:outerShdw blurRad="88900" dist="38100" dir="8100000" algn="tr" rotWithShape="0">
              <a:prstClr val="black">
                <a:alpha val="30000"/>
              </a:prstClr>
            </a:outerShdw>
          </a:effectLst>
        </p:grpSpPr>
        <p:sp>
          <p:nvSpPr>
            <p:cNvPr id="8" name="Freeform: Shape 7">
              <a:extLst>
                <a:ext uri="{FF2B5EF4-FFF2-40B4-BE49-F238E27FC236}">
                  <a16:creationId xmlns:a16="http://schemas.microsoft.com/office/drawing/2014/main" xmlns="" id="{DD38FB88-8299-4DB9-8BAC-32B1CEE46C30}"/>
                </a:ext>
              </a:extLst>
            </p:cNvPr>
            <p:cNvSpPr/>
            <p:nvPr/>
          </p:nvSpPr>
          <p:spPr>
            <a:xfrm>
              <a:off x="7102524" y="875125"/>
              <a:ext cx="5086301" cy="5255135"/>
            </a:xfrm>
            <a:custGeom>
              <a:avLst/>
              <a:gdLst>
                <a:gd name="connsiteX0" fmla="*/ 5086301 w 5086301"/>
                <a:gd name="connsiteY0" fmla="*/ 0 h 5255135"/>
                <a:gd name="connsiteX1" fmla="*/ 5086301 w 5086301"/>
                <a:gd name="connsiteY1" fmla="*/ 2173878 h 5255135"/>
                <a:gd name="connsiteX2" fmla="*/ 1048380 w 5086301"/>
                <a:gd name="connsiteY2" fmla="*/ 5255135 h 5255135"/>
                <a:gd name="connsiteX3" fmla="*/ 0 w 5086301"/>
                <a:gd name="connsiteY3" fmla="*/ 3881255 h 5255135"/>
                <a:gd name="connsiteX4" fmla="*/ 5086301 w 5086301"/>
                <a:gd name="connsiteY4" fmla="*/ 0 h 525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6301" h="5255135">
                  <a:moveTo>
                    <a:pt x="5086301" y="0"/>
                  </a:moveTo>
                  <a:lnTo>
                    <a:pt x="5086301" y="2173878"/>
                  </a:lnTo>
                  <a:lnTo>
                    <a:pt x="1048380" y="5255135"/>
                  </a:lnTo>
                  <a:lnTo>
                    <a:pt x="0" y="3881255"/>
                  </a:lnTo>
                  <a:lnTo>
                    <a:pt x="508630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sp>
          <p:nvSpPr>
            <p:cNvPr id="14" name="Freeform: Shape 13">
              <a:extLst>
                <a:ext uri="{FF2B5EF4-FFF2-40B4-BE49-F238E27FC236}">
                  <a16:creationId xmlns:a16="http://schemas.microsoft.com/office/drawing/2014/main" xmlns="" id="{9FE65F15-325B-4AE1-875E-54CB030827E0}"/>
                </a:ext>
              </a:extLst>
            </p:cNvPr>
            <p:cNvSpPr/>
            <p:nvPr/>
          </p:nvSpPr>
          <p:spPr>
            <a:xfrm>
              <a:off x="6929529" y="0"/>
              <a:ext cx="5259296" cy="3930756"/>
            </a:xfrm>
            <a:custGeom>
              <a:avLst/>
              <a:gdLst>
                <a:gd name="connsiteX0" fmla="*/ 3350731 w 5259296"/>
                <a:gd name="connsiteY0" fmla="*/ 0 h 3930756"/>
                <a:gd name="connsiteX1" fmla="*/ 5259296 w 5259296"/>
                <a:gd name="connsiteY1" fmla="*/ 0 h 3930756"/>
                <a:gd name="connsiteX2" fmla="*/ 5259296 w 5259296"/>
                <a:gd name="connsiteY2" fmla="*/ 717490 h 3930756"/>
                <a:gd name="connsiteX3" fmla="*/ 1048380 w 5259296"/>
                <a:gd name="connsiteY3" fmla="*/ 3930756 h 3930756"/>
                <a:gd name="connsiteX4" fmla="*/ 0 w 5259296"/>
                <a:gd name="connsiteY4" fmla="*/ 2556876 h 3930756"/>
                <a:gd name="connsiteX5" fmla="*/ 3350731 w 5259296"/>
                <a:gd name="connsiteY5" fmla="*/ 0 h 393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9296" h="3930756">
                  <a:moveTo>
                    <a:pt x="3350731" y="0"/>
                  </a:moveTo>
                  <a:lnTo>
                    <a:pt x="5259296" y="0"/>
                  </a:lnTo>
                  <a:lnTo>
                    <a:pt x="5259296" y="717490"/>
                  </a:lnTo>
                  <a:lnTo>
                    <a:pt x="1048380" y="3930756"/>
                  </a:lnTo>
                  <a:lnTo>
                    <a:pt x="0" y="2556876"/>
                  </a:lnTo>
                  <a:lnTo>
                    <a:pt x="335073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IN">
                <a:solidFill>
                  <a:prstClr val="white"/>
                </a:solidFill>
                <a:latin typeface="Calibri"/>
              </a:endParaRPr>
            </a:p>
          </p:txBody>
        </p:sp>
      </p:grpSp>
      <p:sp>
        <p:nvSpPr>
          <p:cNvPr id="22" name="Footer Placeholder 21">
            <a:extLst>
              <a:ext uri="{FF2B5EF4-FFF2-40B4-BE49-F238E27FC236}">
                <a16:creationId xmlns:a16="http://schemas.microsoft.com/office/drawing/2014/main" xmlns="" id="{6E2E6109-4BBA-47DB-9947-6EAA93A85DA6}"/>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23" name="Slide Number Placeholder 22">
            <a:extLst>
              <a:ext uri="{FF2B5EF4-FFF2-40B4-BE49-F238E27FC236}">
                <a16:creationId xmlns:a16="http://schemas.microsoft.com/office/drawing/2014/main" xmlns="" id="{E905187E-C157-4E50-B579-6EBDB4DEB603}"/>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5</a:t>
            </a:fld>
            <a:endParaRPr lang="en-US" dirty="0">
              <a:solidFill>
                <a:prstClr val="white"/>
              </a:solidFill>
            </a:endParaRPr>
          </a:p>
        </p:txBody>
      </p:sp>
      <p:sp>
        <p:nvSpPr>
          <p:cNvPr id="20" name="TextBox 19">
            <a:extLst>
              <a:ext uri="{FF2B5EF4-FFF2-40B4-BE49-F238E27FC236}">
                <a16:creationId xmlns:a16="http://schemas.microsoft.com/office/drawing/2014/main" xmlns="" id="{4B3E4D27-5B9C-4FE5-B897-44BAD54072DC}"/>
              </a:ext>
            </a:extLst>
          </p:cNvPr>
          <p:cNvSpPr txBox="1"/>
          <p:nvPr/>
        </p:nvSpPr>
        <p:spPr>
          <a:xfrm>
            <a:off x="737575" y="1549073"/>
            <a:ext cx="4096322" cy="2585323"/>
          </a:xfrm>
          <a:prstGeom prst="rect">
            <a:avLst/>
          </a:prstGeom>
          <a:noFill/>
        </p:spPr>
        <p:txBody>
          <a:bodyPr wrap="square" rtlCol="0">
            <a:spAutoFit/>
          </a:bodyPr>
          <a:lstStyle/>
          <a:p>
            <a:pPr marL="282893" indent="-214313" defTabSz="914240" fontAlgn="auto">
              <a:lnSpc>
                <a:spcPct val="150000"/>
              </a:lnSpc>
              <a:spcBef>
                <a:spcPts val="0"/>
              </a:spcBef>
              <a:spcAft>
                <a:spcPts val="0"/>
              </a:spcAft>
              <a:buFont typeface="Arial" panose="020B0604020202020204" pitchFamily="34" charset="0"/>
              <a:buChar char="•"/>
            </a:pPr>
            <a:r>
              <a:rPr lang="en-US" sz="2100" kern="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Author Profiles, Scholar Check &amp; Scholar Rank</a:t>
            </a:r>
          </a:p>
          <a:p>
            <a:pPr marL="282893" indent="-214313" defTabSz="914240" fontAlgn="auto">
              <a:lnSpc>
                <a:spcPct val="150000"/>
              </a:lnSpc>
              <a:spcBef>
                <a:spcPts val="0"/>
              </a:spcBef>
              <a:spcAft>
                <a:spcPts val="0"/>
              </a:spcAft>
              <a:buFont typeface="Arial" panose="020B0604020202020204" pitchFamily="34" charset="0"/>
              <a:buChar char="•"/>
            </a:pPr>
            <a:r>
              <a:rPr lang="en-US" sz="2100" kern="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U.S. News &amp; World Report Update</a:t>
            </a:r>
          </a:p>
          <a:p>
            <a:pPr marL="282893" indent="-214313" defTabSz="914240" fontAlgn="auto">
              <a:spcBef>
                <a:spcPts val="0"/>
              </a:spcBef>
              <a:spcAft>
                <a:spcPts val="0"/>
              </a:spcAft>
              <a:buFont typeface="Arial" panose="020B0604020202020204" pitchFamily="34" charset="0"/>
              <a:buChar char="•"/>
            </a:pPr>
            <a:endParaRPr lang="en-US" sz="1200" kern="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endParaRPr>
          </a:p>
          <a:p>
            <a:pPr marL="282893" indent="-214313" defTabSz="914240" fontAlgn="auto">
              <a:spcBef>
                <a:spcPts val="0"/>
              </a:spcBef>
              <a:spcAft>
                <a:spcPts val="0"/>
              </a:spcAft>
              <a:buFont typeface="Arial" panose="020B0604020202020204" pitchFamily="34" charset="0"/>
              <a:buChar char="•"/>
            </a:pPr>
            <a:endParaRPr lang="en-US" sz="1200" kern="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endParaRPr>
          </a:p>
          <a:p>
            <a:pPr marL="282893" indent="-214313" defTabSz="914240" fontAlgn="auto">
              <a:spcBef>
                <a:spcPts val="0"/>
              </a:spcBef>
              <a:spcAft>
                <a:spcPts val="0"/>
              </a:spcAft>
              <a:buFont typeface="Arial" panose="020B0604020202020204" pitchFamily="34" charset="0"/>
              <a:buChar char="•"/>
            </a:pPr>
            <a:endParaRPr lang="en-US" sz="1200" kern="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901667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76128-3827-0047-BC3F-E056F9EAEA22}"/>
              </a:ext>
            </a:extLst>
          </p:cNvPr>
          <p:cNvSpPr>
            <a:spLocks noGrp="1"/>
          </p:cNvSpPr>
          <p:nvPr>
            <p:ph type="title"/>
          </p:nvPr>
        </p:nvSpPr>
        <p:spPr/>
        <p:txBody>
          <a:bodyPr/>
          <a:lstStyle/>
          <a:p>
            <a:r>
              <a:rPr lang="en-US" dirty="0"/>
              <a:t>Discovering Known Publications</a:t>
            </a:r>
          </a:p>
        </p:txBody>
      </p:sp>
      <p:sp>
        <p:nvSpPr>
          <p:cNvPr id="4" name="Content Placeholder 3">
            <a:extLst>
              <a:ext uri="{FF2B5EF4-FFF2-40B4-BE49-F238E27FC236}">
                <a16:creationId xmlns:a16="http://schemas.microsoft.com/office/drawing/2014/main" xmlns="" id="{DE6F8CBA-386A-3948-A487-DF6FD18A7864}"/>
              </a:ext>
            </a:extLst>
          </p:cNvPr>
          <p:cNvSpPr>
            <a:spLocks noGrp="1"/>
          </p:cNvSpPr>
          <p:nvPr>
            <p:ph sz="quarter" idx="4"/>
          </p:nvPr>
        </p:nvSpPr>
        <p:spPr>
          <a:xfrm>
            <a:off x="4129097" y="1087798"/>
            <a:ext cx="4037013" cy="3131996"/>
          </a:xfrm>
        </p:spPr>
        <p:txBody>
          <a:bodyPr/>
          <a:lstStyle/>
          <a:p>
            <a:pPr marL="0" indent="0">
              <a:buNone/>
            </a:pPr>
            <a:r>
              <a:rPr lang="en-US" sz="2000" dirty="0"/>
              <a:t>Sources:</a:t>
            </a:r>
          </a:p>
          <a:p>
            <a:r>
              <a:rPr lang="en-US" sz="2000" dirty="0"/>
              <a:t>Faculty CVs</a:t>
            </a:r>
          </a:p>
          <a:p>
            <a:r>
              <a:rPr lang="en-US" sz="2000" dirty="0"/>
              <a:t>Annual Reviews</a:t>
            </a:r>
          </a:p>
          <a:p>
            <a:r>
              <a:rPr lang="en-US" sz="2000" dirty="0"/>
              <a:t>Institutional Repositories</a:t>
            </a:r>
          </a:p>
          <a:p>
            <a:r>
              <a:rPr lang="en-US" sz="2000" dirty="0"/>
              <a:t>Other Datasets (Google Scholar, SSRN, Selected Works, etc.)</a:t>
            </a:r>
          </a:p>
          <a:p>
            <a:r>
              <a:rPr lang="en-US" sz="2000" dirty="0"/>
              <a:t>Outreach</a:t>
            </a:r>
          </a:p>
          <a:p>
            <a:endParaRPr lang="en-US" sz="2200" dirty="0"/>
          </a:p>
        </p:txBody>
      </p:sp>
      <p:pic>
        <p:nvPicPr>
          <p:cNvPr id="6" name="Picture 5">
            <a:extLst>
              <a:ext uri="{FF2B5EF4-FFF2-40B4-BE49-F238E27FC236}">
                <a16:creationId xmlns:a16="http://schemas.microsoft.com/office/drawing/2014/main" xmlns="" id="{27C8064B-446E-964C-A415-3FAF3B6AD6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876" y="1038365"/>
            <a:ext cx="3142433" cy="3392066"/>
          </a:xfrm>
          <a:prstGeom prst="rect">
            <a:avLst/>
          </a:prstGeom>
        </p:spPr>
      </p:pic>
      <p:sp>
        <p:nvSpPr>
          <p:cNvPr id="7" name="TextBox 6">
            <a:extLst>
              <a:ext uri="{FF2B5EF4-FFF2-40B4-BE49-F238E27FC236}">
                <a16:creationId xmlns:a16="http://schemas.microsoft.com/office/drawing/2014/main" xmlns="" id="{88D23708-9674-E040-875C-5606EB49F453}"/>
              </a:ext>
            </a:extLst>
          </p:cNvPr>
          <p:cNvSpPr txBox="1"/>
          <p:nvPr/>
        </p:nvSpPr>
        <p:spPr>
          <a:xfrm rot="16200000">
            <a:off x="6515798" y="2515297"/>
            <a:ext cx="4979406" cy="276999"/>
          </a:xfrm>
          <a:prstGeom prst="rect">
            <a:avLst/>
          </a:prstGeom>
          <a:noFill/>
        </p:spPr>
        <p:txBody>
          <a:bodyPr wrap="square" rtlCol="0">
            <a:spAutoFit/>
          </a:bodyPr>
          <a:lstStyle/>
          <a:p>
            <a:r>
              <a:rPr lang="en-US" sz="1200" dirty="0">
                <a:solidFill>
                  <a:schemeClr val="bg1">
                    <a:lumMod val="65000"/>
                  </a:schemeClr>
                </a:solidFill>
              </a:rPr>
              <a:t>Image at: https://libguides.law.lsu.edu/</a:t>
            </a:r>
            <a:r>
              <a:rPr lang="en-US" sz="1200" dirty="0" err="1">
                <a:solidFill>
                  <a:schemeClr val="bg1">
                    <a:lumMod val="65000"/>
                  </a:schemeClr>
                </a:solidFill>
              </a:rPr>
              <a:t>subcitetips</a:t>
            </a:r>
            <a:endParaRPr lang="en-US" sz="1200" dirty="0">
              <a:solidFill>
                <a:schemeClr val="bg1">
                  <a:lumMod val="65000"/>
                </a:schemeClr>
              </a:solidFill>
            </a:endParaRPr>
          </a:p>
        </p:txBody>
      </p:sp>
    </p:spTree>
    <p:extLst>
      <p:ext uri="{BB962C8B-B14F-4D97-AF65-F5344CB8AC3E}">
        <p14:creationId xmlns:p14="http://schemas.microsoft.com/office/powerpoint/2010/main" val="1173149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84163"/>
            <a:ext cx="8229600" cy="683684"/>
          </a:xfrm>
        </p:spPr>
        <p:txBody>
          <a:bodyPr/>
          <a:lstStyle/>
          <a:p>
            <a:r>
              <a:rPr lang="en-US" sz="3200" dirty="0">
                <a:latin typeface="Arial" panose="020B0604020202020204" pitchFamily="34" charset="0"/>
                <a:ea typeface="Helvetica Neue Thin" panose="020B0403020202020204" pitchFamily="34" charset="0"/>
                <a:cs typeface="Arial" panose="020B0604020202020204" pitchFamily="34" charset="0"/>
              </a:rPr>
              <a:t>Comparing Publication Count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533400" lvl="1" indent="0">
              <a:buNone/>
            </a:pPr>
            <a:r>
              <a:rPr lang="en-US" sz="1800" dirty="0">
                <a:latin typeface="Helvetica Neue Thin" panose="020B0403020202020204" pitchFamily="34" charset="0"/>
                <a:ea typeface="Helvetica Neue Thin" panose="020B0403020202020204" pitchFamily="34" charset="0"/>
              </a:rPr>
              <a:t/>
            </a:r>
            <a:br>
              <a:rPr lang="en-US" sz="1800" dirty="0">
                <a:latin typeface="Helvetica Neue Thin" panose="020B0403020202020204" pitchFamily="34" charset="0"/>
                <a:ea typeface="Helvetica Neue Thin" panose="020B0403020202020204" pitchFamily="34" charset="0"/>
              </a:rPr>
            </a:br>
            <a:r>
              <a:rPr lang="en-US" sz="2000" dirty="0">
                <a:solidFill>
                  <a:schemeClr val="accent6"/>
                </a:solidFill>
                <a:latin typeface="Arial" panose="020B0604020202020204" pitchFamily="34" charset="0"/>
                <a:ea typeface="Helvetica Neue Thin" panose="020B0403020202020204" pitchFamily="34" charset="0"/>
                <a:cs typeface="Arial" panose="020B0604020202020204" pitchFamily="34" charset="0"/>
              </a:rPr>
              <a:t>Hein and Digital Repository</a:t>
            </a:r>
            <a:r>
              <a:rPr lang="en-US" sz="1800" dirty="0">
                <a:latin typeface="Arial" panose="020B0604020202020204" pitchFamily="34" charset="0"/>
                <a:ea typeface="Helvetica Neue Thin" panose="020B0403020202020204" pitchFamily="34" charset="0"/>
                <a:cs typeface="Arial" panose="020B0604020202020204" pitchFamily="34" charset="0"/>
              </a:rPr>
              <a:t/>
            </a:r>
            <a:br>
              <a:rPr lang="en-US" sz="1800" dirty="0">
                <a:latin typeface="Arial" panose="020B0604020202020204" pitchFamily="34" charset="0"/>
                <a:ea typeface="Helvetica Neue Thin" panose="020B0403020202020204" pitchFamily="34" charset="0"/>
                <a:cs typeface="Arial" panose="020B0604020202020204" pitchFamily="34" charset="0"/>
              </a:rPr>
            </a:br>
            <a:endParaRPr lang="en-US" sz="1800" dirty="0">
              <a:latin typeface="Arial" panose="020B0604020202020204" pitchFamily="34" charset="0"/>
              <a:ea typeface="Helvetica Neue Thin" panose="020B0403020202020204" pitchFamily="34" charset="0"/>
              <a:cs typeface="Arial" panose="020B0604020202020204" pitchFamily="34" charset="0"/>
            </a:endParaRPr>
          </a:p>
          <a:p>
            <a:pPr lvl="1"/>
            <a:r>
              <a:rPr lang="en-US" sz="1800" dirty="0">
                <a:latin typeface="Arial" panose="020B0604020202020204" pitchFamily="34" charset="0"/>
                <a:ea typeface="Helvetica Neue Thin" panose="020B0403020202020204" pitchFamily="34" charset="0"/>
                <a:cs typeface="Arial" panose="020B0604020202020204" pitchFamily="34" charset="0"/>
              </a:rPr>
              <a:t>On average, 62% of works in our repository unaccounted for in Hein</a:t>
            </a:r>
          </a:p>
          <a:p>
            <a:pPr lvl="1"/>
            <a:r>
              <a:rPr lang="en-US" sz="1800" dirty="0">
                <a:latin typeface="Arial" panose="020B0604020202020204" pitchFamily="34" charset="0"/>
                <a:ea typeface="Helvetica Neue Thin" panose="020B0403020202020204" pitchFamily="34" charset="0"/>
                <a:cs typeface="Arial" panose="020B0604020202020204" pitchFamily="34" charset="0"/>
              </a:rPr>
              <a:t>Individually, from 0% to 94% unaccounted</a:t>
            </a:r>
          </a:p>
          <a:p>
            <a:pPr marL="533400" lvl="1" indent="0" algn="ctr">
              <a:buNone/>
            </a:pPr>
            <a:endParaRPr lang="en-US" sz="1800" dirty="0">
              <a:latin typeface="Arial" panose="020B0604020202020204" pitchFamily="34" charset="0"/>
              <a:ea typeface="Helvetica Neue Thin" panose="020B0403020202020204" pitchFamily="34" charset="0"/>
              <a:cs typeface="Arial" panose="020B0604020202020204" pitchFamily="34" charset="0"/>
            </a:endParaRPr>
          </a:p>
          <a:p>
            <a:pPr marL="533400" lvl="1" indent="0" algn="ctr">
              <a:buNone/>
            </a:pPr>
            <a:r>
              <a:rPr lang="en-US" sz="1400" dirty="0">
                <a:latin typeface="Arial" panose="020B0604020202020204" pitchFamily="34" charset="0"/>
                <a:ea typeface="Helvetica Neue Thin" panose="020B0403020202020204" pitchFamily="34" charset="0"/>
                <a:cs typeface="Arial" panose="020B0604020202020204" pitchFamily="34" charset="0"/>
              </a:rPr>
              <a:t>Based on analysis of scholarly works from </a:t>
            </a:r>
            <a:r>
              <a:rPr lang="en-US" sz="1400" i="1" dirty="0">
                <a:latin typeface="Arial" panose="020B0604020202020204" pitchFamily="34" charset="0"/>
                <a:ea typeface="Helvetica Neue Thin" panose="020B0403020202020204" pitchFamily="34" charset="0"/>
                <a:cs typeface="Arial" panose="020B0604020202020204" pitchFamily="34" charset="0"/>
              </a:rPr>
              <a:t>all</a:t>
            </a:r>
            <a:r>
              <a:rPr lang="en-US" sz="1400" dirty="0">
                <a:latin typeface="Arial" panose="020B0604020202020204" pitchFamily="34" charset="0"/>
                <a:ea typeface="Helvetica Neue Thin" panose="020B0403020202020204" pitchFamily="34" charset="0"/>
                <a:cs typeface="Arial" panose="020B0604020202020204" pitchFamily="34" charset="0"/>
              </a:rPr>
              <a:t> full-time tenured and tenure track faculty</a:t>
            </a:r>
            <a:r>
              <a:rPr lang="en-US" sz="1600" dirty="0">
                <a:latin typeface="Arial" panose="020B0604020202020204" pitchFamily="34" charset="0"/>
                <a:ea typeface="Helvetica Neue Thin" panose="020B0403020202020204" pitchFamily="34" charset="0"/>
                <a:cs typeface="Arial" panose="020B0604020202020204" pitchFamily="34" charset="0"/>
              </a:rPr>
              <a:t/>
            </a:r>
            <a:br>
              <a:rPr lang="en-US" sz="1600" dirty="0">
                <a:latin typeface="Arial" panose="020B0604020202020204" pitchFamily="34" charset="0"/>
                <a:ea typeface="Helvetica Neue Thin" panose="020B0403020202020204" pitchFamily="34" charset="0"/>
                <a:cs typeface="Arial" panose="020B0604020202020204" pitchFamily="34" charset="0"/>
              </a:rPr>
            </a:br>
            <a:endParaRPr lang="en-US" sz="1600" dirty="0">
              <a:latin typeface="Arial" panose="020B0604020202020204" pitchFamily="34" charset="0"/>
              <a:ea typeface="Helvetica Neue Thin" panose="020B0403020202020204" pitchFamily="34" charset="0"/>
              <a:cs typeface="Arial" panose="020B0604020202020204" pitchFamily="34" charset="0"/>
            </a:endParaRPr>
          </a:p>
        </p:txBody>
      </p:sp>
    </p:spTree>
    <p:extLst>
      <p:ext uri="{BB962C8B-B14F-4D97-AF65-F5344CB8AC3E}">
        <p14:creationId xmlns:p14="http://schemas.microsoft.com/office/powerpoint/2010/main" val="86735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02A31-2BA5-D644-B96A-7B2F150E8CC4}"/>
              </a:ext>
            </a:extLst>
          </p:cNvPr>
          <p:cNvSpPr>
            <a:spLocks noGrp="1"/>
          </p:cNvSpPr>
          <p:nvPr>
            <p:ph type="title"/>
          </p:nvPr>
        </p:nvSpPr>
        <p:spPr/>
        <p:txBody>
          <a:bodyPr/>
          <a:lstStyle/>
          <a:p>
            <a:r>
              <a:rPr lang="en-US" sz="3200" dirty="0"/>
              <a:t>Why Publication Count Differs</a:t>
            </a:r>
          </a:p>
        </p:txBody>
      </p:sp>
      <p:sp>
        <p:nvSpPr>
          <p:cNvPr id="4" name="Text Placeholder 13">
            <a:extLst>
              <a:ext uri="{FF2B5EF4-FFF2-40B4-BE49-F238E27FC236}">
                <a16:creationId xmlns:a16="http://schemas.microsoft.com/office/drawing/2014/main" xmlns="" id="{BF0F7239-16BF-B547-8D07-B12BE92AC78B}"/>
              </a:ext>
            </a:extLst>
          </p:cNvPr>
          <p:cNvSpPr>
            <a:spLocks noGrp="1"/>
          </p:cNvSpPr>
          <p:nvPr>
            <p:ph idx="1"/>
          </p:nvPr>
        </p:nvSpPr>
        <p:spPr/>
        <p:txBody>
          <a:bodyPr/>
          <a:lstStyle/>
          <a:p>
            <a:r>
              <a:rPr lang="en-US" sz="1800" dirty="0">
                <a:latin typeface="Arial" panose="020B0604020202020204" pitchFamily="34" charset="0"/>
                <a:ea typeface="Helvetica Neue Thin" panose="020B0403020202020204" pitchFamily="34" charset="0"/>
                <a:cs typeface="Arial" panose="020B0604020202020204" pitchFamily="34" charset="0"/>
              </a:rPr>
              <a:t>HeinOnline Dataset Limitations</a:t>
            </a:r>
          </a:p>
          <a:p>
            <a:pPr lvl="1"/>
            <a:r>
              <a:rPr lang="en-US" sz="1600" dirty="0">
                <a:latin typeface="Arial" panose="020B0604020202020204" pitchFamily="34" charset="0"/>
                <a:ea typeface="Helvetica Neue Thin" panose="020B0403020202020204" pitchFamily="34" charset="0"/>
                <a:cs typeface="Arial" panose="020B0604020202020204" pitchFamily="34" charset="0"/>
              </a:rPr>
              <a:t>Available</a:t>
            </a:r>
          </a:p>
          <a:p>
            <a:pPr lvl="2"/>
            <a:r>
              <a:rPr lang="en-US" sz="1400" dirty="0">
                <a:latin typeface="Arial" panose="020B0604020202020204" pitchFamily="34" charset="0"/>
                <a:ea typeface="Helvetica Neue Thin" panose="020B0403020202020204" pitchFamily="34" charset="0"/>
                <a:cs typeface="Arial" panose="020B0604020202020204" pitchFamily="34" charset="0"/>
              </a:rPr>
              <a:t>Largest database of law journals </a:t>
            </a:r>
          </a:p>
          <a:p>
            <a:pPr lvl="2"/>
            <a:r>
              <a:rPr lang="en-US" sz="1400" dirty="0">
                <a:latin typeface="Arial" panose="020B0604020202020204" pitchFamily="34" charset="0"/>
                <a:ea typeface="Helvetica Neue Thin" panose="020B0403020202020204" pitchFamily="34" charset="0"/>
                <a:cs typeface="Arial" panose="020B0604020202020204" pitchFamily="34" charset="0"/>
              </a:rPr>
              <a:t>Federal and state cases from Fastcase</a:t>
            </a:r>
            <a:r>
              <a:rPr lang="en-US" sz="1200" dirty="0">
                <a:latin typeface="Arial" panose="020B0604020202020204" pitchFamily="34" charset="0"/>
                <a:ea typeface="Helvetica Neue Thin" panose="020B0403020202020204" pitchFamily="34" charset="0"/>
                <a:cs typeface="Arial" panose="020B0604020202020204" pitchFamily="34" charset="0"/>
              </a:rPr>
              <a:t/>
            </a:r>
            <a:br>
              <a:rPr lang="en-US" sz="1200" dirty="0">
                <a:latin typeface="Arial" panose="020B0604020202020204" pitchFamily="34" charset="0"/>
                <a:ea typeface="Helvetica Neue Thin" panose="020B0403020202020204" pitchFamily="34" charset="0"/>
                <a:cs typeface="Arial" panose="020B0604020202020204" pitchFamily="34" charset="0"/>
              </a:rPr>
            </a:br>
            <a:endParaRPr lang="en-US" sz="1200" dirty="0">
              <a:latin typeface="Arial" panose="020B0604020202020204" pitchFamily="34" charset="0"/>
              <a:ea typeface="Helvetica Neue Thin" panose="020B0403020202020204" pitchFamily="34" charset="0"/>
              <a:cs typeface="Arial" panose="020B0604020202020204" pitchFamily="34" charset="0"/>
            </a:endParaRPr>
          </a:p>
          <a:p>
            <a:pPr lvl="1"/>
            <a:r>
              <a:rPr lang="en-US" sz="1600" dirty="0">
                <a:latin typeface="Arial" panose="020B0604020202020204" pitchFamily="34" charset="0"/>
                <a:ea typeface="Helvetica Neue Thin" panose="020B0403020202020204" pitchFamily="34" charset="0"/>
                <a:cs typeface="Arial" panose="020B0604020202020204" pitchFamily="34" charset="0"/>
              </a:rPr>
              <a:t>Not Available</a:t>
            </a:r>
          </a:p>
          <a:p>
            <a:pPr lvl="2"/>
            <a:r>
              <a:rPr lang="en-US" sz="1400" dirty="0">
                <a:latin typeface="Arial" panose="020B0604020202020204" pitchFamily="34" charset="0"/>
                <a:ea typeface="Helvetica Neue Thin" panose="020B0403020202020204" pitchFamily="34" charset="0"/>
                <a:cs typeface="Arial" panose="020B0604020202020204" pitchFamily="34" charset="0"/>
              </a:rPr>
              <a:t>Non law and multidisciplinary journals</a:t>
            </a:r>
          </a:p>
          <a:p>
            <a:pPr lvl="2"/>
            <a:r>
              <a:rPr lang="en-US" sz="1400" dirty="0">
                <a:latin typeface="Arial" panose="020B0604020202020204" pitchFamily="34" charset="0"/>
                <a:ea typeface="Helvetica Neue Thin" panose="020B0403020202020204" pitchFamily="34" charset="0"/>
                <a:cs typeface="Arial" panose="020B0604020202020204" pitchFamily="34" charset="0"/>
              </a:rPr>
              <a:t>Some online companions, commercial, and foreign / international law journals</a:t>
            </a:r>
          </a:p>
          <a:p>
            <a:pPr lvl="2"/>
            <a:r>
              <a:rPr lang="en-US" sz="1400" dirty="0">
                <a:latin typeface="Arial" panose="020B0604020202020204" pitchFamily="34" charset="0"/>
                <a:ea typeface="Helvetica Neue Thin" panose="020B0403020202020204" pitchFamily="34" charset="0"/>
                <a:cs typeface="Arial" panose="020B0604020202020204" pitchFamily="34" charset="0"/>
              </a:rPr>
              <a:t>Monographs and chapters</a:t>
            </a:r>
          </a:p>
          <a:p>
            <a:pPr lvl="2"/>
            <a:r>
              <a:rPr lang="en-US" sz="1400" dirty="0">
                <a:latin typeface="Arial" panose="020B0604020202020204" pitchFamily="34" charset="0"/>
                <a:ea typeface="Helvetica Neue Thin" panose="020B0403020202020204" pitchFamily="34" charset="0"/>
                <a:cs typeface="Arial" panose="020B0604020202020204" pitchFamily="34" charset="0"/>
              </a:rPr>
              <a:t>Other scholarship – reports, proceedings, newspapers, etc.</a:t>
            </a:r>
          </a:p>
        </p:txBody>
      </p:sp>
    </p:spTree>
    <p:extLst>
      <p:ext uri="{BB962C8B-B14F-4D97-AF65-F5344CB8AC3E}">
        <p14:creationId xmlns:p14="http://schemas.microsoft.com/office/powerpoint/2010/main" val="269889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02A31-2BA5-D644-B96A-7B2F150E8CC4}"/>
              </a:ext>
            </a:extLst>
          </p:cNvPr>
          <p:cNvSpPr>
            <a:spLocks noGrp="1"/>
          </p:cNvSpPr>
          <p:nvPr>
            <p:ph type="title"/>
          </p:nvPr>
        </p:nvSpPr>
        <p:spPr/>
        <p:txBody>
          <a:bodyPr/>
          <a:lstStyle/>
          <a:p>
            <a:r>
              <a:rPr lang="en-US" sz="3200" dirty="0"/>
              <a:t>Why Publication Count Differs</a:t>
            </a:r>
          </a:p>
        </p:txBody>
      </p:sp>
      <p:sp>
        <p:nvSpPr>
          <p:cNvPr id="4" name="Text Placeholder 13">
            <a:extLst>
              <a:ext uri="{FF2B5EF4-FFF2-40B4-BE49-F238E27FC236}">
                <a16:creationId xmlns:a16="http://schemas.microsoft.com/office/drawing/2014/main" xmlns="" id="{BF0F7239-16BF-B547-8D07-B12BE92AC78B}"/>
              </a:ext>
            </a:extLst>
          </p:cNvPr>
          <p:cNvSpPr>
            <a:spLocks noGrp="1"/>
          </p:cNvSpPr>
          <p:nvPr>
            <p:ph idx="1"/>
          </p:nvPr>
        </p:nvSpPr>
        <p:spPr/>
        <p:txBody>
          <a:bodyPr/>
          <a:lstStyle/>
          <a:p>
            <a:pPr marL="533400" lvl="1" indent="0">
              <a:buNone/>
            </a:pPr>
            <a:endParaRPr lang="en-US" sz="1800" dirty="0">
              <a:latin typeface="Arial" panose="020B0604020202020204" pitchFamily="34" charset="0"/>
              <a:ea typeface="Helvetica Neue Thin" panose="020B0403020202020204" pitchFamily="34" charset="0"/>
              <a:cs typeface="Arial" panose="020B0604020202020204" pitchFamily="34" charset="0"/>
            </a:endParaRPr>
          </a:p>
          <a:p>
            <a:r>
              <a:rPr lang="en-US" sz="1800" dirty="0">
                <a:latin typeface="Arial" panose="020B0604020202020204" pitchFamily="34" charset="0"/>
                <a:ea typeface="Helvetica Neue Thin" panose="020B0403020202020204" pitchFamily="34" charset="0"/>
                <a:cs typeface="Arial" panose="020B0604020202020204" pitchFamily="34" charset="0"/>
              </a:rPr>
              <a:t>Author Name Mismatch</a:t>
            </a:r>
          </a:p>
          <a:p>
            <a:pPr lvl="1"/>
            <a:r>
              <a:rPr lang="en-US" sz="1600" dirty="0">
                <a:latin typeface="Arial" panose="020B0604020202020204" pitchFamily="34" charset="0"/>
                <a:ea typeface="Helvetica Neue Thin" panose="020B0403020202020204" pitchFamily="34" charset="0"/>
                <a:cs typeface="Arial" panose="020B0604020202020204" pitchFamily="34" charset="0"/>
              </a:rPr>
              <a:t>Name variations</a:t>
            </a:r>
          </a:p>
          <a:p>
            <a:pPr lvl="1"/>
            <a:r>
              <a:rPr lang="en-US" sz="1600" dirty="0">
                <a:latin typeface="Arial" panose="020B0604020202020204" pitchFamily="34" charset="0"/>
                <a:ea typeface="Helvetica Neue Thin" panose="020B0403020202020204" pitchFamily="34" charset="0"/>
                <a:cs typeface="Arial" panose="020B0604020202020204" pitchFamily="34" charset="0"/>
              </a:rPr>
              <a:t>Name misspellings by publication or Hein</a:t>
            </a:r>
          </a:p>
          <a:p>
            <a:pPr lvl="1"/>
            <a:r>
              <a:rPr lang="en-US" sz="1600" dirty="0">
                <a:latin typeface="Arial" panose="020B0604020202020204" pitchFamily="34" charset="0"/>
                <a:ea typeface="Helvetica Neue Thin" panose="020B0403020202020204" pitchFamily="34" charset="0"/>
                <a:cs typeface="Arial" panose="020B0604020202020204" pitchFamily="34" charset="0"/>
              </a:rPr>
              <a:t>Unattributed articles by publication or Hein</a:t>
            </a:r>
          </a:p>
          <a:p>
            <a:pPr lvl="1"/>
            <a:endParaRPr lang="en-US" sz="1600" dirty="0">
              <a:latin typeface="Arial" panose="020B0604020202020204" pitchFamily="34" charset="0"/>
              <a:ea typeface="Helvetica Neue Thin" panose="020B0403020202020204" pitchFamily="34" charset="0"/>
              <a:cs typeface="Arial" panose="020B0604020202020204" pitchFamily="34" charset="0"/>
            </a:endParaRPr>
          </a:p>
          <a:p>
            <a:r>
              <a:rPr lang="en-US" sz="1800" dirty="0">
                <a:latin typeface="Arial" panose="020B0604020202020204" pitchFamily="34" charset="0"/>
                <a:ea typeface="Helvetica Neue Thin" panose="020B0403020202020204" pitchFamily="34" charset="0"/>
                <a:cs typeface="Arial" panose="020B0604020202020204" pitchFamily="34" charset="0"/>
              </a:rPr>
              <a:t>Some Good News</a:t>
            </a:r>
          </a:p>
        </p:txBody>
      </p:sp>
    </p:spTree>
    <p:extLst>
      <p:ext uri="{BB962C8B-B14F-4D97-AF65-F5344CB8AC3E}">
        <p14:creationId xmlns:p14="http://schemas.microsoft.com/office/powerpoint/2010/main" val="25218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1015CA-66F0-6A41-9D30-36F5F08A87D5}"/>
              </a:ext>
            </a:extLst>
          </p:cNvPr>
          <p:cNvSpPr>
            <a:spLocks noGrp="1"/>
          </p:cNvSpPr>
          <p:nvPr>
            <p:ph type="title"/>
          </p:nvPr>
        </p:nvSpPr>
        <p:spPr>
          <a:xfrm>
            <a:off x="241738" y="284163"/>
            <a:ext cx="8723585" cy="683684"/>
          </a:xfrm>
        </p:spPr>
        <p:txBody>
          <a:bodyPr/>
          <a:lstStyle/>
          <a:p>
            <a:r>
              <a:rPr lang="en-US" sz="3200" dirty="0">
                <a:latin typeface="Arial" panose="020B0604020202020204" pitchFamily="34" charset="0"/>
                <a:ea typeface="Helvetica Neue Thin" panose="020B0403020202020204" pitchFamily="34" charset="0"/>
                <a:cs typeface="Arial" panose="020B0604020202020204" pitchFamily="34" charset="0"/>
              </a:rPr>
              <a:t>Comparing Citations</a:t>
            </a:r>
            <a:endParaRPr lang="en-US" sz="3200" dirty="0"/>
          </a:p>
        </p:txBody>
      </p:sp>
      <p:sp>
        <p:nvSpPr>
          <p:cNvPr id="3" name="Content Placeholder 2">
            <a:extLst>
              <a:ext uri="{FF2B5EF4-FFF2-40B4-BE49-F238E27FC236}">
                <a16:creationId xmlns:a16="http://schemas.microsoft.com/office/drawing/2014/main" xmlns="" id="{C28853FC-4969-AD4F-AD3E-0F313CAD8896}"/>
              </a:ext>
            </a:extLst>
          </p:cNvPr>
          <p:cNvSpPr>
            <a:spLocks noGrp="1"/>
          </p:cNvSpPr>
          <p:nvPr>
            <p:ph idx="1"/>
          </p:nvPr>
        </p:nvSpPr>
        <p:spPr>
          <a:xfrm>
            <a:off x="455613" y="1271239"/>
            <a:ext cx="8229600" cy="2866184"/>
          </a:xfrm>
        </p:spPr>
        <p:txBody>
          <a:bodyPr/>
          <a:lstStyle/>
          <a:p>
            <a:pPr marL="533400" lvl="1" indent="0">
              <a:buNone/>
            </a:pPr>
            <a:r>
              <a:rPr lang="en-US" sz="1400" dirty="0">
                <a:latin typeface="Arial" panose="020B0604020202020204" pitchFamily="34" charset="0"/>
                <a:ea typeface="Helvetica Neue Thin" panose="020B0403020202020204" pitchFamily="34" charset="0"/>
                <a:cs typeface="Arial" panose="020B0604020202020204" pitchFamily="34" charset="0"/>
              </a:rPr>
              <a:t/>
            </a:r>
            <a:br>
              <a:rPr lang="en-US" sz="1400" dirty="0">
                <a:latin typeface="Arial" panose="020B0604020202020204" pitchFamily="34" charset="0"/>
                <a:ea typeface="Helvetica Neue Thin" panose="020B0403020202020204" pitchFamily="34" charset="0"/>
                <a:cs typeface="Arial" panose="020B0604020202020204" pitchFamily="34" charset="0"/>
              </a:rPr>
            </a:br>
            <a:r>
              <a:rPr lang="en-US" sz="2000" dirty="0">
                <a:solidFill>
                  <a:schemeClr val="accent6"/>
                </a:solidFill>
                <a:latin typeface="Arial" panose="020B0604020202020204" pitchFamily="34" charset="0"/>
                <a:ea typeface="Helvetica Neue Thin" panose="020B0403020202020204" pitchFamily="34" charset="0"/>
                <a:cs typeface="Arial" panose="020B0604020202020204" pitchFamily="34" charset="0"/>
              </a:rPr>
              <a:t>Hein and Google Scholar</a:t>
            </a:r>
            <a:r>
              <a:rPr lang="en-US" sz="1400" dirty="0">
                <a:solidFill>
                  <a:schemeClr val="accent6"/>
                </a:solidFill>
                <a:latin typeface="Arial" panose="020B0604020202020204" pitchFamily="34" charset="0"/>
                <a:ea typeface="Helvetica Neue Thin" panose="020B0403020202020204" pitchFamily="34" charset="0"/>
                <a:cs typeface="Arial" panose="020B0604020202020204" pitchFamily="34" charset="0"/>
              </a:rPr>
              <a:t/>
            </a:r>
            <a:br>
              <a:rPr lang="en-US" sz="1400" dirty="0">
                <a:solidFill>
                  <a:schemeClr val="accent6"/>
                </a:solidFill>
                <a:latin typeface="Arial" panose="020B0604020202020204" pitchFamily="34" charset="0"/>
                <a:ea typeface="Helvetica Neue Thin" panose="020B0403020202020204" pitchFamily="34" charset="0"/>
                <a:cs typeface="Arial" panose="020B0604020202020204" pitchFamily="34" charset="0"/>
              </a:rPr>
            </a:br>
            <a:endParaRPr lang="en-US" sz="1400" dirty="0">
              <a:latin typeface="Arial" panose="020B0604020202020204" pitchFamily="34" charset="0"/>
              <a:ea typeface="Helvetica Neue Thin" panose="020B0403020202020204" pitchFamily="34" charset="0"/>
              <a:cs typeface="Arial" panose="020B0604020202020204" pitchFamily="34" charset="0"/>
            </a:endParaRPr>
          </a:p>
          <a:p>
            <a:pPr lvl="1"/>
            <a:r>
              <a:rPr lang="en-US" sz="1800" dirty="0">
                <a:latin typeface="Arial" panose="020B0604020202020204" pitchFamily="34" charset="0"/>
                <a:ea typeface="Helvetica Neue Thin" panose="020B0403020202020204" pitchFamily="34" charset="0"/>
                <a:cs typeface="Arial" panose="020B0604020202020204" pitchFamily="34" charset="0"/>
              </a:rPr>
              <a:t>On average, Google Scholar attributed 74% more citations than Hein</a:t>
            </a:r>
          </a:p>
          <a:p>
            <a:pPr lvl="1"/>
            <a:r>
              <a:rPr lang="en-US" sz="1800" dirty="0">
                <a:latin typeface="Arial" panose="020B0604020202020204" pitchFamily="34" charset="0"/>
                <a:ea typeface="Helvetica Neue Thin" panose="020B0403020202020204" pitchFamily="34" charset="0"/>
                <a:cs typeface="Arial" panose="020B0604020202020204" pitchFamily="34" charset="0"/>
              </a:rPr>
              <a:t>Individually, from 42% to 96% more citations attributed</a:t>
            </a:r>
          </a:p>
          <a:p>
            <a:pPr lvl="1"/>
            <a:endParaRPr lang="en-US" sz="1800" dirty="0">
              <a:latin typeface="Arial" panose="020B0604020202020204" pitchFamily="34" charset="0"/>
              <a:ea typeface="Helvetica Neue Thin" panose="020B0403020202020204" pitchFamily="34" charset="0"/>
              <a:cs typeface="Arial" panose="020B0604020202020204" pitchFamily="34" charset="0"/>
            </a:endParaRPr>
          </a:p>
          <a:p>
            <a:pPr marL="457200" lvl="1" indent="0" algn="ctr">
              <a:buNone/>
            </a:pPr>
            <a:r>
              <a:rPr lang="en-US" sz="1400" dirty="0">
                <a:latin typeface="Arial" panose="020B0604020202020204" pitchFamily="34" charset="0"/>
                <a:ea typeface="Helvetica Neue Thin" panose="020B0403020202020204" pitchFamily="34" charset="0"/>
                <a:cs typeface="Arial" panose="020B0604020202020204" pitchFamily="34" charset="0"/>
              </a:rPr>
              <a:t>Based on analysis of scholarly works from </a:t>
            </a:r>
            <a:r>
              <a:rPr lang="en-US" sz="1400" i="1" dirty="0">
                <a:latin typeface="Arial" panose="020B0604020202020204" pitchFamily="34" charset="0"/>
                <a:ea typeface="Helvetica Neue Thin" panose="020B0403020202020204" pitchFamily="34" charset="0"/>
                <a:cs typeface="Arial" panose="020B0604020202020204" pitchFamily="34" charset="0"/>
              </a:rPr>
              <a:t>three</a:t>
            </a:r>
            <a:r>
              <a:rPr lang="en-US" sz="1400" dirty="0">
                <a:latin typeface="Arial" panose="020B0604020202020204" pitchFamily="34" charset="0"/>
                <a:ea typeface="Helvetica Neue Thin" panose="020B0403020202020204" pitchFamily="34" charset="0"/>
                <a:cs typeface="Arial" panose="020B0604020202020204" pitchFamily="34" charset="0"/>
              </a:rPr>
              <a:t> full-time tenured faculty</a:t>
            </a: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3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02A31-2BA5-D644-B96A-7B2F150E8CC4}"/>
              </a:ext>
            </a:extLst>
          </p:cNvPr>
          <p:cNvSpPr>
            <a:spLocks noGrp="1"/>
          </p:cNvSpPr>
          <p:nvPr>
            <p:ph type="title"/>
          </p:nvPr>
        </p:nvSpPr>
        <p:spPr/>
        <p:txBody>
          <a:bodyPr/>
          <a:lstStyle/>
          <a:p>
            <a:r>
              <a:rPr lang="en-US" sz="3200" dirty="0"/>
              <a:t>Why Citation Count Differs</a:t>
            </a:r>
          </a:p>
        </p:txBody>
      </p:sp>
      <p:sp>
        <p:nvSpPr>
          <p:cNvPr id="4" name="Text Placeholder 13">
            <a:extLst>
              <a:ext uri="{FF2B5EF4-FFF2-40B4-BE49-F238E27FC236}">
                <a16:creationId xmlns:a16="http://schemas.microsoft.com/office/drawing/2014/main" xmlns="" id="{BF0F7239-16BF-B547-8D07-B12BE92AC78B}"/>
              </a:ext>
            </a:extLst>
          </p:cNvPr>
          <p:cNvSpPr>
            <a:spLocks noGrp="1"/>
          </p:cNvSpPr>
          <p:nvPr>
            <p:ph idx="1"/>
          </p:nvPr>
        </p:nvSpPr>
        <p:spPr/>
        <p:txBody>
          <a:bodyPr/>
          <a:lstStyle/>
          <a:p>
            <a:pPr marL="533400" lvl="1" indent="0">
              <a:buNone/>
            </a:pPr>
            <a:endParaRPr lang="en-US" sz="1800" dirty="0">
              <a:latin typeface="Arial" panose="020B0604020202020204" pitchFamily="34" charset="0"/>
              <a:ea typeface="Helvetica Neue Thin" panose="020B0403020202020204" pitchFamily="34" charset="0"/>
              <a:cs typeface="Arial" panose="020B0604020202020204" pitchFamily="34" charset="0"/>
            </a:endParaRPr>
          </a:p>
          <a:p>
            <a:r>
              <a:rPr lang="en-US" sz="1800" dirty="0">
                <a:latin typeface="Arial" panose="020B0604020202020204" pitchFamily="34" charset="0"/>
                <a:ea typeface="Helvetica Neue Thin" panose="020B0403020202020204" pitchFamily="34" charset="0"/>
                <a:cs typeface="Arial" panose="020B0604020202020204" pitchFamily="34" charset="0"/>
              </a:rPr>
              <a:t>Dataset Differences and Deficiencies</a:t>
            </a:r>
            <a:br>
              <a:rPr lang="en-US" sz="1800" dirty="0">
                <a:latin typeface="Arial" panose="020B0604020202020204" pitchFamily="34" charset="0"/>
                <a:ea typeface="Helvetica Neue Thin" panose="020B0403020202020204" pitchFamily="34" charset="0"/>
                <a:cs typeface="Arial" panose="020B0604020202020204" pitchFamily="34" charset="0"/>
              </a:rPr>
            </a:br>
            <a:endParaRPr lang="en-US" sz="1800" dirty="0">
              <a:latin typeface="Arial" panose="020B0604020202020204" pitchFamily="34" charset="0"/>
              <a:ea typeface="Helvetica Neue Thin" panose="020B0403020202020204" pitchFamily="34" charset="0"/>
              <a:cs typeface="Arial" panose="020B0604020202020204" pitchFamily="34" charset="0"/>
            </a:endParaRPr>
          </a:p>
          <a:p>
            <a:pPr lvl="1"/>
            <a:r>
              <a:rPr lang="en-US" sz="1800" dirty="0">
                <a:latin typeface="Arial" panose="020B0604020202020204" pitchFamily="34" charset="0"/>
                <a:ea typeface="Helvetica Neue Thin" panose="020B0403020202020204" pitchFamily="34" charset="0"/>
                <a:cs typeface="Arial" panose="020B0604020202020204" pitchFamily="34" charset="0"/>
              </a:rPr>
              <a:t>Publications not available in HeinOnline </a:t>
            </a:r>
          </a:p>
          <a:p>
            <a:pPr lvl="2"/>
            <a:r>
              <a:rPr lang="en-US" sz="1600" dirty="0">
                <a:latin typeface="Arial" panose="020B0604020202020204" pitchFamily="34" charset="0"/>
                <a:ea typeface="Helvetica Neue Thin" panose="020B0403020202020204" pitchFamily="34" charset="0"/>
                <a:cs typeface="Arial" panose="020B0604020202020204" pitchFamily="34" charset="0"/>
              </a:rPr>
              <a:t>Problem compounded - Both cited and citing works must be available</a:t>
            </a:r>
            <a:r>
              <a:rPr lang="en-US" sz="1800" dirty="0">
                <a:latin typeface="Arial" panose="020B0604020202020204" pitchFamily="34" charset="0"/>
                <a:ea typeface="Helvetica Neue Thin" panose="020B0403020202020204" pitchFamily="34" charset="0"/>
                <a:cs typeface="Arial" panose="020B0604020202020204" pitchFamily="34" charset="0"/>
              </a:rPr>
              <a:t/>
            </a:r>
            <a:br>
              <a:rPr lang="en-US" sz="1800" dirty="0">
                <a:latin typeface="Arial" panose="020B0604020202020204" pitchFamily="34" charset="0"/>
                <a:ea typeface="Helvetica Neue Thin" panose="020B0403020202020204" pitchFamily="34" charset="0"/>
                <a:cs typeface="Arial" panose="020B0604020202020204" pitchFamily="34" charset="0"/>
              </a:rPr>
            </a:br>
            <a:endParaRPr lang="en-US" sz="1800" dirty="0">
              <a:latin typeface="Arial" panose="020B0604020202020204" pitchFamily="34" charset="0"/>
              <a:ea typeface="Helvetica Neue Thin" panose="020B0403020202020204" pitchFamily="34" charset="0"/>
              <a:cs typeface="Arial" panose="020B0604020202020204" pitchFamily="34" charset="0"/>
            </a:endParaRPr>
          </a:p>
          <a:p>
            <a:pPr lvl="1"/>
            <a:r>
              <a:rPr lang="en-US" sz="1800" dirty="0">
                <a:latin typeface="Arial" panose="020B0604020202020204" pitchFamily="34" charset="0"/>
                <a:ea typeface="Helvetica Neue Thin" panose="020B0403020202020204" pitchFamily="34" charset="0"/>
                <a:cs typeface="Arial" panose="020B0604020202020204" pitchFamily="34" charset="0"/>
              </a:rPr>
              <a:t>Google Scholar algorithm multi-counts and missed citations </a:t>
            </a:r>
          </a:p>
          <a:p>
            <a:pPr lvl="1"/>
            <a:endParaRPr lang="en-US" sz="1800" dirty="0">
              <a:latin typeface="Arial" panose="020B0604020202020204" pitchFamily="34" charset="0"/>
              <a:ea typeface="Helvetica Neue Thin" panose="020B0403020202020204" pitchFamily="34" charset="0"/>
              <a:cs typeface="Arial" panose="020B0604020202020204" pitchFamily="34" charset="0"/>
            </a:endParaRPr>
          </a:p>
        </p:txBody>
      </p:sp>
    </p:spTree>
    <p:extLst>
      <p:ext uri="{BB962C8B-B14F-4D97-AF65-F5344CB8AC3E}">
        <p14:creationId xmlns:p14="http://schemas.microsoft.com/office/powerpoint/2010/main" val="3650626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02A31-2BA5-D644-B96A-7B2F150E8CC4}"/>
              </a:ext>
            </a:extLst>
          </p:cNvPr>
          <p:cNvSpPr>
            <a:spLocks noGrp="1"/>
          </p:cNvSpPr>
          <p:nvPr>
            <p:ph type="title"/>
          </p:nvPr>
        </p:nvSpPr>
        <p:spPr/>
        <p:txBody>
          <a:bodyPr/>
          <a:lstStyle/>
          <a:p>
            <a:r>
              <a:rPr lang="en-US" sz="3200" dirty="0"/>
              <a:t>Why Citation Count Differs</a:t>
            </a:r>
          </a:p>
        </p:txBody>
      </p:sp>
      <p:sp>
        <p:nvSpPr>
          <p:cNvPr id="4" name="Text Placeholder 13">
            <a:extLst>
              <a:ext uri="{FF2B5EF4-FFF2-40B4-BE49-F238E27FC236}">
                <a16:creationId xmlns:a16="http://schemas.microsoft.com/office/drawing/2014/main" xmlns="" id="{BF0F7239-16BF-B547-8D07-B12BE92AC78B}"/>
              </a:ext>
            </a:extLst>
          </p:cNvPr>
          <p:cNvSpPr>
            <a:spLocks noGrp="1"/>
          </p:cNvSpPr>
          <p:nvPr>
            <p:ph idx="1"/>
          </p:nvPr>
        </p:nvSpPr>
        <p:spPr>
          <a:xfrm>
            <a:off x="455613" y="1453243"/>
            <a:ext cx="8229600" cy="2684180"/>
          </a:xfrm>
        </p:spPr>
        <p:txBody>
          <a:bodyPr/>
          <a:lstStyle/>
          <a:p>
            <a:r>
              <a:rPr lang="en-US" sz="1800" dirty="0">
                <a:latin typeface="Arial" panose="020B0604020202020204" pitchFamily="34" charset="0"/>
                <a:ea typeface="Helvetica Neue Thin" panose="020B0403020202020204" pitchFamily="34" charset="0"/>
                <a:cs typeface="Arial" panose="020B0604020202020204" pitchFamily="34" charset="0"/>
              </a:rPr>
              <a:t>Publications in Hein but Citations Missed due to Data Errors</a:t>
            </a:r>
            <a:br>
              <a:rPr lang="en-US" sz="1800" dirty="0">
                <a:latin typeface="Arial" panose="020B0604020202020204" pitchFamily="34" charset="0"/>
                <a:ea typeface="Helvetica Neue Thin" panose="020B0403020202020204" pitchFamily="34" charset="0"/>
                <a:cs typeface="Arial" panose="020B0604020202020204" pitchFamily="34" charset="0"/>
              </a:rPr>
            </a:br>
            <a:endParaRPr lang="en-US" sz="1800" dirty="0">
              <a:latin typeface="Arial" panose="020B0604020202020204" pitchFamily="34" charset="0"/>
              <a:ea typeface="Helvetica Neue Thin" panose="020B0403020202020204" pitchFamily="34" charset="0"/>
              <a:cs typeface="Arial" panose="020B0604020202020204" pitchFamily="34" charset="0"/>
            </a:endParaRPr>
          </a:p>
          <a:p>
            <a:pPr lvl="1"/>
            <a:r>
              <a:rPr lang="en-US" sz="1800" dirty="0">
                <a:latin typeface="Arial" panose="020B0604020202020204" pitchFamily="34" charset="0"/>
                <a:ea typeface="Helvetica Neue Thin" panose="020B0403020202020204" pitchFamily="34" charset="0"/>
                <a:cs typeface="Arial" panose="020B0604020202020204" pitchFamily="34" charset="0"/>
              </a:rPr>
              <a:t>Citation errors by citing authors</a:t>
            </a:r>
          </a:p>
          <a:p>
            <a:pPr lvl="2"/>
            <a:r>
              <a:rPr lang="en-US" sz="1600" dirty="0">
                <a:latin typeface="Arial" panose="020B0604020202020204" pitchFamily="34" charset="0"/>
                <a:ea typeface="Helvetica Neue Thin" panose="020B0403020202020204" pitchFamily="34" charset="0"/>
                <a:cs typeface="Arial" panose="020B0604020202020204" pitchFamily="34" charset="0"/>
              </a:rPr>
              <a:t>Wrong page numbers, incorrect journal abbreviations, </a:t>
            </a:r>
            <a:br>
              <a:rPr lang="en-US" sz="1600" dirty="0">
                <a:latin typeface="Arial" panose="020B0604020202020204" pitchFamily="34" charset="0"/>
                <a:ea typeface="Helvetica Neue Thin" panose="020B0403020202020204" pitchFamily="34" charset="0"/>
                <a:cs typeface="Arial" panose="020B0604020202020204" pitchFamily="34" charset="0"/>
              </a:rPr>
            </a:br>
            <a:r>
              <a:rPr lang="en-US" sz="1600" dirty="0">
                <a:latin typeface="Arial" panose="020B0604020202020204" pitchFamily="34" charset="0"/>
                <a:ea typeface="Helvetica Neue Thin" panose="020B0403020202020204" pitchFamily="34" charset="0"/>
                <a:cs typeface="Arial" panose="020B0604020202020204" pitchFamily="34" charset="0"/>
              </a:rPr>
              <a:t>missing punctuation</a:t>
            </a:r>
            <a:br>
              <a:rPr lang="en-US" sz="1600" dirty="0">
                <a:latin typeface="Arial" panose="020B0604020202020204" pitchFamily="34" charset="0"/>
                <a:ea typeface="Helvetica Neue Thin" panose="020B0403020202020204" pitchFamily="34" charset="0"/>
                <a:cs typeface="Arial" panose="020B0604020202020204" pitchFamily="34" charset="0"/>
              </a:rPr>
            </a:br>
            <a:endParaRPr lang="en-US" sz="1600" dirty="0">
              <a:latin typeface="Arial" panose="020B0604020202020204" pitchFamily="34" charset="0"/>
              <a:ea typeface="Helvetica Neue Thin" panose="020B0403020202020204" pitchFamily="34" charset="0"/>
              <a:cs typeface="Arial" panose="020B0604020202020204" pitchFamily="34" charset="0"/>
            </a:endParaRPr>
          </a:p>
          <a:p>
            <a:pPr lvl="1"/>
            <a:r>
              <a:rPr lang="en-US" sz="1800" dirty="0">
                <a:latin typeface="Arial" panose="020B0604020202020204" pitchFamily="34" charset="0"/>
                <a:ea typeface="Helvetica Neue Thin" panose="020B0403020202020204" pitchFamily="34" charset="0"/>
                <a:cs typeface="Arial" panose="020B0604020202020204" pitchFamily="34" charset="0"/>
              </a:rPr>
              <a:t>OCR errors by Hein</a:t>
            </a:r>
          </a:p>
        </p:txBody>
      </p:sp>
    </p:spTree>
    <p:extLst>
      <p:ext uri="{BB962C8B-B14F-4D97-AF65-F5344CB8AC3E}">
        <p14:creationId xmlns:p14="http://schemas.microsoft.com/office/powerpoint/2010/main" val="391546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7F5E7B-DBDF-8F4E-86CA-8C4C1582F486}"/>
              </a:ext>
            </a:extLst>
          </p:cNvPr>
          <p:cNvSpPr>
            <a:spLocks noGrp="1"/>
          </p:cNvSpPr>
          <p:nvPr>
            <p:ph type="title"/>
          </p:nvPr>
        </p:nvSpPr>
        <p:spPr/>
        <p:txBody>
          <a:bodyPr/>
          <a:lstStyle/>
          <a:p>
            <a:r>
              <a:rPr lang="en-US" dirty="0"/>
              <a:t>Lessons Learned</a:t>
            </a:r>
          </a:p>
        </p:txBody>
      </p:sp>
      <p:pic>
        <p:nvPicPr>
          <p:cNvPr id="4" name="Picture 3">
            <a:extLst>
              <a:ext uri="{FF2B5EF4-FFF2-40B4-BE49-F238E27FC236}">
                <a16:creationId xmlns:a16="http://schemas.microsoft.com/office/drawing/2014/main" xmlns="" id="{BCC4289F-6623-0248-936C-768EB1F4F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517" y="2139937"/>
            <a:ext cx="5992794" cy="1877742"/>
          </a:xfrm>
          <a:prstGeom prst="rect">
            <a:avLst/>
          </a:prstGeom>
        </p:spPr>
      </p:pic>
      <p:sp>
        <p:nvSpPr>
          <p:cNvPr id="5" name="TextBox 4">
            <a:extLst>
              <a:ext uri="{FF2B5EF4-FFF2-40B4-BE49-F238E27FC236}">
                <a16:creationId xmlns:a16="http://schemas.microsoft.com/office/drawing/2014/main" xmlns="" id="{154D59EF-2FE9-964F-BCC0-3F4ADE356FC9}"/>
              </a:ext>
            </a:extLst>
          </p:cNvPr>
          <p:cNvSpPr txBox="1"/>
          <p:nvPr/>
        </p:nvSpPr>
        <p:spPr>
          <a:xfrm rot="16200000">
            <a:off x="6288623" y="2341194"/>
            <a:ext cx="5327612" cy="276999"/>
          </a:xfrm>
          <a:prstGeom prst="rect">
            <a:avLst/>
          </a:prstGeom>
          <a:noFill/>
        </p:spPr>
        <p:txBody>
          <a:bodyPr wrap="square" rtlCol="0">
            <a:spAutoFit/>
          </a:bodyPr>
          <a:lstStyle/>
          <a:p>
            <a:r>
              <a:rPr lang="en-US" sz="1200" dirty="0">
                <a:solidFill>
                  <a:schemeClr val="bg1">
                    <a:lumMod val="65000"/>
                  </a:schemeClr>
                </a:solidFill>
                <a:sym typeface="Symbol" pitchFamily="2" charset="2"/>
              </a:rPr>
              <a:t> </a:t>
            </a:r>
            <a:r>
              <a:rPr lang="en-US" sz="1200" dirty="0">
                <a:solidFill>
                  <a:schemeClr val="bg1">
                    <a:lumMod val="65000"/>
                  </a:schemeClr>
                </a:solidFill>
              </a:rPr>
              <a:t>Jeff </a:t>
            </a:r>
            <a:r>
              <a:rPr lang="en-US" sz="1200" dirty="0" err="1">
                <a:solidFill>
                  <a:schemeClr val="bg1">
                    <a:lumMod val="65000"/>
                  </a:schemeClr>
                </a:solidFill>
              </a:rPr>
              <a:t>Mallett</a:t>
            </a:r>
            <a:r>
              <a:rPr lang="en-US" sz="1200" dirty="0">
                <a:solidFill>
                  <a:schemeClr val="bg1">
                    <a:lumMod val="65000"/>
                  </a:schemeClr>
                </a:solidFill>
              </a:rPr>
              <a:t> https://www.gocomics.com/frazz</a:t>
            </a:r>
          </a:p>
        </p:txBody>
      </p:sp>
    </p:spTree>
    <p:extLst>
      <p:ext uri="{BB962C8B-B14F-4D97-AF65-F5344CB8AC3E}">
        <p14:creationId xmlns:p14="http://schemas.microsoft.com/office/powerpoint/2010/main" val="34454853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02A31-2BA5-D644-B96A-7B2F150E8CC4}"/>
              </a:ext>
            </a:extLst>
          </p:cNvPr>
          <p:cNvSpPr>
            <a:spLocks noGrp="1"/>
          </p:cNvSpPr>
          <p:nvPr>
            <p:ph type="title"/>
          </p:nvPr>
        </p:nvSpPr>
        <p:spPr/>
        <p:txBody>
          <a:bodyPr/>
          <a:lstStyle/>
          <a:p>
            <a:r>
              <a:rPr lang="en-US" dirty="0"/>
              <a:t>Lessons Learned</a:t>
            </a:r>
          </a:p>
        </p:txBody>
      </p:sp>
      <p:sp>
        <p:nvSpPr>
          <p:cNvPr id="4" name="Text Placeholder 13">
            <a:extLst>
              <a:ext uri="{FF2B5EF4-FFF2-40B4-BE49-F238E27FC236}">
                <a16:creationId xmlns:a16="http://schemas.microsoft.com/office/drawing/2014/main" xmlns="" id="{BF0F7239-16BF-B547-8D07-B12BE92AC78B}"/>
              </a:ext>
            </a:extLst>
          </p:cNvPr>
          <p:cNvSpPr>
            <a:spLocks noGrp="1"/>
          </p:cNvSpPr>
          <p:nvPr>
            <p:ph idx="1"/>
          </p:nvPr>
        </p:nvSpPr>
        <p:spPr>
          <a:xfrm>
            <a:off x="455612" y="1168400"/>
            <a:ext cx="5881813" cy="2969023"/>
          </a:xfrm>
        </p:spPr>
        <p:txBody>
          <a:bodyPr/>
          <a:lstStyle/>
          <a:p>
            <a:pPr marL="0" indent="0">
              <a:buNone/>
            </a:pPr>
            <a:r>
              <a:rPr lang="en-US" sz="1800" dirty="0">
                <a:solidFill>
                  <a:schemeClr val="accent6">
                    <a:lumMod val="75000"/>
                  </a:schemeClr>
                </a:solidFill>
                <a:latin typeface="Arial" panose="020B0604020202020204" pitchFamily="34" charset="0"/>
                <a:ea typeface="Helvetica Neue Thin" panose="020B0403020202020204" pitchFamily="34" charset="0"/>
                <a:cs typeface="Arial" panose="020B0604020202020204" pitchFamily="34" charset="0"/>
              </a:rPr>
              <a:t>Focus on Greatest Impact / Lowest Time Investment</a:t>
            </a:r>
          </a:p>
          <a:p>
            <a:pPr lvl="1"/>
            <a:r>
              <a:rPr lang="en-US" sz="1600" dirty="0">
                <a:latin typeface="Arial" panose="020B0604020202020204" pitchFamily="34" charset="0"/>
                <a:ea typeface="Helvetica Neue Thin" panose="020B0403020202020204" pitchFamily="34" charset="0"/>
                <a:cs typeface="Arial" panose="020B0604020202020204" pitchFamily="34" charset="0"/>
              </a:rPr>
              <a:t>Name variations</a:t>
            </a:r>
          </a:p>
          <a:p>
            <a:pPr lvl="1"/>
            <a:r>
              <a:rPr lang="en-US" sz="1600" dirty="0">
                <a:latin typeface="Arial" panose="020B0604020202020204" pitchFamily="34" charset="0"/>
                <a:ea typeface="Helvetica Neue Thin" panose="020B0403020202020204" pitchFamily="34" charset="0"/>
                <a:cs typeface="Arial" panose="020B0604020202020204" pitchFamily="34" charset="0"/>
              </a:rPr>
              <a:t>Review list of attributed works in Hein</a:t>
            </a:r>
          </a:p>
          <a:p>
            <a:pPr lvl="1"/>
            <a:r>
              <a:rPr lang="en-US" sz="1600" i="1" dirty="0">
                <a:latin typeface="Arial" panose="020B0604020202020204" pitchFamily="34" charset="0"/>
                <a:ea typeface="Helvetica Neue Thin" panose="020B0403020202020204" pitchFamily="34" charset="0"/>
                <a:cs typeface="Arial" panose="020B0604020202020204" pitchFamily="34" charset="0"/>
              </a:rPr>
              <a:t>Selective</a:t>
            </a:r>
            <a:r>
              <a:rPr lang="en-US" sz="1600" dirty="0">
                <a:latin typeface="Arial" panose="020B0604020202020204" pitchFamily="34" charset="0"/>
                <a:ea typeface="Helvetica Neue Thin" panose="020B0403020202020204" pitchFamily="34" charset="0"/>
                <a:cs typeface="Arial" panose="020B0604020202020204" pitchFamily="34" charset="0"/>
              </a:rPr>
              <a:t> citation review</a:t>
            </a:r>
          </a:p>
          <a:p>
            <a:pPr lvl="1"/>
            <a:endParaRPr lang="en-US" sz="1400" dirty="0">
              <a:latin typeface="Arial" panose="020B0604020202020204" pitchFamily="34" charset="0"/>
              <a:ea typeface="Helvetica Neue Thin" panose="020B0403020202020204" pitchFamily="34" charset="0"/>
              <a:cs typeface="Arial" panose="020B0604020202020204" pitchFamily="34" charset="0"/>
            </a:endParaRPr>
          </a:p>
          <a:p>
            <a:pPr marL="0" indent="0">
              <a:buNone/>
            </a:pPr>
            <a:r>
              <a:rPr lang="en-US" sz="1800" dirty="0">
                <a:solidFill>
                  <a:schemeClr val="accent6">
                    <a:lumMod val="75000"/>
                  </a:schemeClr>
                </a:solidFill>
                <a:latin typeface="Arial" panose="020B0604020202020204" pitchFamily="34" charset="0"/>
                <a:ea typeface="Helvetica Neue Thin" panose="020B0403020202020204" pitchFamily="34" charset="0"/>
                <a:cs typeface="Arial" panose="020B0604020202020204" pitchFamily="34" charset="0"/>
              </a:rPr>
              <a:t>Communication is Key</a:t>
            </a:r>
          </a:p>
          <a:p>
            <a:pPr lvl="1"/>
            <a:r>
              <a:rPr lang="en-US" sz="1400" dirty="0">
                <a:latin typeface="Arial" panose="020B0604020202020204" pitchFamily="34" charset="0"/>
                <a:ea typeface="Helvetica Neue Thin" panose="020B0403020202020204" pitchFamily="34" charset="0"/>
                <a:cs typeface="Arial" panose="020B0604020202020204" pitchFamily="34" charset="0"/>
              </a:rPr>
              <a:t>with Hein</a:t>
            </a:r>
          </a:p>
          <a:p>
            <a:pPr lvl="1"/>
            <a:r>
              <a:rPr lang="en-US" sz="1400" dirty="0">
                <a:latin typeface="Arial" panose="020B0604020202020204" pitchFamily="34" charset="0"/>
                <a:ea typeface="Helvetica Neue Thin" panose="020B0403020202020204" pitchFamily="34" charset="0"/>
                <a:cs typeface="Arial" panose="020B0604020202020204" pitchFamily="34" charset="0"/>
              </a:rPr>
              <a:t>with Faculty </a:t>
            </a:r>
            <a:r>
              <a:rPr lang="en-US" sz="1400" i="1" dirty="0">
                <a:latin typeface="Arial" panose="020B0604020202020204" pitchFamily="34" charset="0"/>
                <a:ea typeface="Helvetica Neue Thin" panose="020B0403020202020204" pitchFamily="34" charset="0"/>
                <a:cs typeface="Arial" panose="020B0604020202020204" pitchFamily="34" charset="0"/>
              </a:rPr>
              <a:t>and their self-review support</a:t>
            </a:r>
            <a:endParaRPr lang="en-US" sz="1000" dirty="0">
              <a:latin typeface="Arial" panose="020B0604020202020204" pitchFamily="34" charset="0"/>
              <a:ea typeface="Helvetica Neue Thin" panose="020B0403020202020204" pitchFamily="34" charset="0"/>
              <a:cs typeface="Arial" panose="020B0604020202020204" pitchFamily="34" charset="0"/>
            </a:endParaRPr>
          </a:p>
          <a:p>
            <a:pPr lvl="2"/>
            <a:r>
              <a:rPr lang="en-US" sz="1000" dirty="0">
                <a:latin typeface="Arial" panose="020B0604020202020204" pitchFamily="34" charset="0"/>
                <a:ea typeface="Helvetica Neue Thin" panose="020B0403020202020204" pitchFamily="34" charset="0"/>
                <a:cs typeface="Arial" panose="020B0604020202020204" pitchFamily="34" charset="0"/>
              </a:rPr>
              <a:t>UW Law Library Checklist for Faculty Scholar Profile Reviews</a:t>
            </a:r>
          </a:p>
          <a:p>
            <a:pPr lvl="2"/>
            <a:r>
              <a:rPr lang="en-US" sz="1000" dirty="0">
                <a:latin typeface="Arial" panose="020B0604020202020204" pitchFamily="34" charset="0"/>
                <a:ea typeface="Helvetica Neue Thin" panose="020B0403020202020204" pitchFamily="34" charset="0"/>
                <a:cs typeface="Arial" panose="020B0604020202020204" pitchFamily="34" charset="0"/>
              </a:rPr>
              <a:t>GSU Law Library Faculty Citation Reports </a:t>
            </a:r>
            <a:r>
              <a:rPr lang="en-US" sz="1000" dirty="0" err="1">
                <a:latin typeface="Arial" panose="020B0604020202020204" pitchFamily="34" charset="0"/>
                <a:ea typeface="Helvetica Neue Thin" panose="020B0403020202020204" pitchFamily="34" charset="0"/>
                <a:cs typeface="Arial" panose="020B0604020202020204" pitchFamily="34" charset="0"/>
              </a:rPr>
              <a:t>LibGuide</a:t>
            </a:r>
            <a:endParaRPr lang="en-US" sz="1000" dirty="0">
              <a:latin typeface="Arial" panose="020B0604020202020204" pitchFamily="34" charset="0"/>
              <a:ea typeface="Helvetica Neue Thin" panose="020B0403020202020204" pitchFamily="34" charset="0"/>
              <a:cs typeface="Arial" panose="020B0604020202020204" pitchFamily="34" charset="0"/>
            </a:endParaRPr>
          </a:p>
          <a:p>
            <a:pPr lvl="2"/>
            <a:endParaRPr lang="en-US" sz="1000" dirty="0">
              <a:latin typeface="Arial" panose="020B0604020202020204" pitchFamily="34" charset="0"/>
              <a:ea typeface="Helvetica Neue Thin" panose="020B0403020202020204" pitchFamily="34" charset="0"/>
              <a:cs typeface="Arial" panose="020B0604020202020204" pitchFamily="34" charset="0"/>
            </a:endParaRPr>
          </a:p>
          <a:p>
            <a:pPr lvl="2"/>
            <a:endParaRPr lang="en-US" sz="1000" dirty="0">
              <a:latin typeface="Arial" panose="020B0604020202020204" pitchFamily="34" charset="0"/>
              <a:ea typeface="Helvetica Neue Thin" panose="020B0403020202020204" pitchFamily="34" charset="0"/>
              <a:cs typeface="Arial" panose="020B0604020202020204" pitchFamily="34" charset="0"/>
            </a:endParaRPr>
          </a:p>
          <a:p>
            <a:pPr lvl="2"/>
            <a:endParaRPr lang="en-US" sz="1000" dirty="0">
              <a:latin typeface="Arial" panose="020B0604020202020204" pitchFamily="34" charset="0"/>
              <a:ea typeface="Helvetica Neue Thin" panose="020B0403020202020204" pitchFamily="34" charset="0"/>
              <a:cs typeface="Arial" panose="020B0604020202020204" pitchFamily="34" charset="0"/>
            </a:endParaRPr>
          </a:p>
        </p:txBody>
      </p:sp>
    </p:spTree>
    <p:extLst>
      <p:ext uri="{BB962C8B-B14F-4D97-AF65-F5344CB8AC3E}">
        <p14:creationId xmlns:p14="http://schemas.microsoft.com/office/powerpoint/2010/main" val="275988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BF1CAC-1DEB-D14C-BD55-C8573B4A12F9}"/>
              </a:ext>
            </a:extLst>
          </p:cNvPr>
          <p:cNvSpPr>
            <a:spLocks noGrp="1"/>
          </p:cNvSpPr>
          <p:nvPr>
            <p:ph type="title"/>
          </p:nvPr>
        </p:nvSpPr>
        <p:spPr/>
        <p:txBody>
          <a:bodyPr/>
          <a:lstStyle/>
          <a:p>
            <a:r>
              <a:rPr lang="en-US" dirty="0"/>
              <a:t>Recommendations to Hein</a:t>
            </a:r>
          </a:p>
        </p:txBody>
      </p:sp>
      <p:graphicFrame>
        <p:nvGraphicFramePr>
          <p:cNvPr id="5" name="Content Placeholder 4">
            <a:extLst>
              <a:ext uri="{FF2B5EF4-FFF2-40B4-BE49-F238E27FC236}">
                <a16:creationId xmlns:a16="http://schemas.microsoft.com/office/drawing/2014/main" xmlns="" id="{9DACBD07-613C-CF4A-8A6E-B45F814CF766}"/>
              </a:ext>
            </a:extLst>
          </p:cNvPr>
          <p:cNvGraphicFramePr>
            <a:graphicFrameLocks noGrp="1"/>
          </p:cNvGraphicFramePr>
          <p:nvPr>
            <p:ph sz="half" idx="1"/>
            <p:extLst>
              <p:ext uri="{D42A27DB-BD31-4B8C-83A1-F6EECF244321}">
                <p14:modId xmlns:p14="http://schemas.microsoft.com/office/powerpoint/2010/main" val="840047387"/>
              </p:ext>
            </p:extLst>
          </p:nvPr>
        </p:nvGraphicFramePr>
        <p:xfrm>
          <a:off x="1149790" y="1232089"/>
          <a:ext cx="6835366" cy="1854200"/>
        </p:xfrm>
        <a:graphic>
          <a:graphicData uri="http://schemas.openxmlformats.org/drawingml/2006/table">
            <a:tbl>
              <a:tblPr firstRow="1" bandRow="1">
                <a:tableStyleId>{5C22544A-7EE6-4342-B048-85BDC9FD1C3A}</a:tableStyleId>
              </a:tblPr>
              <a:tblGrid>
                <a:gridCol w="3073851">
                  <a:extLst>
                    <a:ext uri="{9D8B030D-6E8A-4147-A177-3AD203B41FA5}">
                      <a16:colId xmlns:a16="http://schemas.microsoft.com/office/drawing/2014/main" xmlns="" val="3697366091"/>
                    </a:ext>
                  </a:extLst>
                </a:gridCol>
                <a:gridCol w="3761515">
                  <a:extLst>
                    <a:ext uri="{9D8B030D-6E8A-4147-A177-3AD203B41FA5}">
                      <a16:colId xmlns:a16="http://schemas.microsoft.com/office/drawing/2014/main" xmlns="" val="1233765655"/>
                    </a:ext>
                  </a:extLst>
                </a:gridCol>
              </a:tblGrid>
              <a:tr h="370840">
                <a:tc>
                  <a:txBody>
                    <a:bodyPr/>
                    <a:lstStyle/>
                    <a:p>
                      <a:r>
                        <a:rPr lang="en-US" dirty="0"/>
                        <a:t>Lessons Learned &amp; Shared</a:t>
                      </a:r>
                    </a:p>
                  </a:txBody>
                  <a:tcPr/>
                </a:tc>
                <a:tc>
                  <a:txBody>
                    <a:bodyPr/>
                    <a:lstStyle/>
                    <a:p>
                      <a:r>
                        <a:rPr lang="en-US" dirty="0"/>
                        <a:t>Hein’s Responsive Effort</a:t>
                      </a:r>
                    </a:p>
                  </a:txBody>
                  <a:tcPr/>
                </a:tc>
                <a:extLst>
                  <a:ext uri="{0D108BD9-81ED-4DB2-BD59-A6C34878D82A}">
                    <a16:rowId xmlns:a16="http://schemas.microsoft.com/office/drawing/2014/main" xmlns="" val="947149471"/>
                  </a:ext>
                </a:extLst>
              </a:tr>
              <a:tr h="370840">
                <a:tc>
                  <a:txBody>
                    <a:bodyPr/>
                    <a:lstStyle/>
                    <a:p>
                      <a:r>
                        <a:rPr lang="en-US" dirty="0"/>
                        <a:t>OCR is faulty</a:t>
                      </a:r>
                    </a:p>
                  </a:txBody>
                  <a:tcPr/>
                </a:tc>
                <a:tc>
                  <a:txBody>
                    <a:bodyPr/>
                    <a:lstStyle/>
                    <a:p>
                      <a:r>
                        <a:rPr lang="en-US" dirty="0"/>
                        <a:t>Improving OCR</a:t>
                      </a:r>
                    </a:p>
                  </a:txBody>
                  <a:tcPr/>
                </a:tc>
                <a:extLst>
                  <a:ext uri="{0D108BD9-81ED-4DB2-BD59-A6C34878D82A}">
                    <a16:rowId xmlns:a16="http://schemas.microsoft.com/office/drawing/2014/main" xmlns="" val="3138060214"/>
                  </a:ext>
                </a:extLst>
              </a:tr>
              <a:tr h="370840">
                <a:tc>
                  <a:txBody>
                    <a:bodyPr/>
                    <a:lstStyle/>
                    <a:p>
                      <a:r>
                        <a:rPr lang="en-US" dirty="0"/>
                        <a:t>Bluebook is faulty</a:t>
                      </a:r>
                    </a:p>
                  </a:txBody>
                  <a:tcPr/>
                </a:tc>
                <a:tc>
                  <a:txBody>
                    <a:bodyPr/>
                    <a:lstStyle/>
                    <a:p>
                      <a:r>
                        <a:rPr lang="en-US" dirty="0"/>
                        <a:t>Added citation formats</a:t>
                      </a:r>
                    </a:p>
                  </a:txBody>
                  <a:tcPr/>
                </a:tc>
                <a:extLst>
                  <a:ext uri="{0D108BD9-81ED-4DB2-BD59-A6C34878D82A}">
                    <a16:rowId xmlns:a16="http://schemas.microsoft.com/office/drawing/2014/main" xmlns="" val="3855736990"/>
                  </a:ext>
                </a:extLst>
              </a:tr>
              <a:tr h="370840">
                <a:tc>
                  <a:txBody>
                    <a:bodyPr/>
                    <a:lstStyle/>
                    <a:p>
                      <a:r>
                        <a:rPr lang="en-US" dirty="0"/>
                        <a:t>Administrative Dashboard</a:t>
                      </a:r>
                    </a:p>
                  </a:txBody>
                  <a:tcPr/>
                </a:tc>
                <a:tc>
                  <a:txBody>
                    <a:bodyPr/>
                    <a:lstStyle/>
                    <a:p>
                      <a:r>
                        <a:rPr lang="en-US" dirty="0"/>
                        <a:t>Working on it . . .</a:t>
                      </a:r>
                    </a:p>
                  </a:txBody>
                  <a:tcPr/>
                </a:tc>
                <a:extLst>
                  <a:ext uri="{0D108BD9-81ED-4DB2-BD59-A6C34878D82A}">
                    <a16:rowId xmlns:a16="http://schemas.microsoft.com/office/drawing/2014/main" xmlns="" val="977634646"/>
                  </a:ext>
                </a:extLst>
              </a:tr>
              <a:tr h="370840">
                <a:tc>
                  <a:txBody>
                    <a:bodyPr/>
                    <a:lstStyle/>
                    <a:p>
                      <a:r>
                        <a:rPr lang="en-US" dirty="0"/>
                        <a:t>Embargoed content?</a:t>
                      </a:r>
                    </a:p>
                  </a:txBody>
                  <a:tcPr/>
                </a:tc>
                <a:tc>
                  <a:txBody>
                    <a:bodyPr/>
                    <a:lstStyle/>
                    <a:p>
                      <a:r>
                        <a:rPr lang="en-US" dirty="0"/>
                        <a:t>Embargoed and Indexed included</a:t>
                      </a:r>
                    </a:p>
                  </a:txBody>
                  <a:tcPr/>
                </a:tc>
                <a:extLst>
                  <a:ext uri="{0D108BD9-81ED-4DB2-BD59-A6C34878D82A}">
                    <a16:rowId xmlns:a16="http://schemas.microsoft.com/office/drawing/2014/main" xmlns="" val="4103921347"/>
                  </a:ext>
                </a:extLst>
              </a:tr>
            </a:tbl>
          </a:graphicData>
        </a:graphic>
      </p:graphicFrame>
      <p:sp>
        <p:nvSpPr>
          <p:cNvPr id="6" name="Rounded Rectangle 5">
            <a:extLst>
              <a:ext uri="{FF2B5EF4-FFF2-40B4-BE49-F238E27FC236}">
                <a16:creationId xmlns:a16="http://schemas.microsoft.com/office/drawing/2014/main" xmlns="" id="{591FBD56-FA2E-6D46-88F0-2EB5596CC0AB}"/>
              </a:ext>
            </a:extLst>
          </p:cNvPr>
          <p:cNvSpPr/>
          <p:nvPr/>
        </p:nvSpPr>
        <p:spPr>
          <a:xfrm>
            <a:off x="1646937" y="3376076"/>
            <a:ext cx="5841072" cy="6987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Preemptive Review Will Occur for U.S. News Reporting: </a:t>
            </a:r>
          </a:p>
          <a:p>
            <a:pPr algn="ctr"/>
            <a:r>
              <a:rPr lang="en-US" sz="1600" dirty="0"/>
              <a:t>Libraries will be notified of data prior to sharing with U.S. News &amp; World Report. </a:t>
            </a:r>
          </a:p>
        </p:txBody>
      </p:sp>
    </p:spTree>
    <p:extLst>
      <p:ext uri="{BB962C8B-B14F-4D97-AF65-F5344CB8AC3E}">
        <p14:creationId xmlns:p14="http://schemas.microsoft.com/office/powerpoint/2010/main" val="288424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6</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5724636"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About Author Profiles</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6" name="TextBox 15">
            <a:extLst>
              <a:ext uri="{FF2B5EF4-FFF2-40B4-BE49-F238E27FC236}">
                <a16:creationId xmlns:a16="http://schemas.microsoft.com/office/drawing/2014/main" xmlns="" id="{5B091299-8A20-4627-9BA7-BF190A2BB615}"/>
              </a:ext>
            </a:extLst>
          </p:cNvPr>
          <p:cNvSpPr txBox="1"/>
          <p:nvPr/>
        </p:nvSpPr>
        <p:spPr>
          <a:xfrm>
            <a:off x="5166067" y="2013530"/>
            <a:ext cx="3510390" cy="276999"/>
          </a:xfrm>
          <a:prstGeom prst="rect">
            <a:avLst/>
          </a:prstGeom>
          <a:noFill/>
        </p:spPr>
        <p:txBody>
          <a:bodyPr wrap="square" rtlCol="0" anchor="ctr">
            <a:spAutoFit/>
          </a:bodyPr>
          <a:lstStyle/>
          <a:p>
            <a:pPr algn="ctr" defTabSz="914240" fontAlgn="auto">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hlinkClick r:id="rId3"/>
              </a:rPr>
              <a:t>Example of an Author Profile Page</a:t>
            </a: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1102" y="2422351"/>
            <a:ext cx="3780319" cy="1731491"/>
          </a:xfrm>
          <a:prstGeom prst="rect">
            <a:avLst/>
          </a:prstGeom>
        </p:spPr>
      </p:pic>
      <p:sp>
        <p:nvSpPr>
          <p:cNvPr id="6" name="TextBox 5"/>
          <p:cNvSpPr txBox="1"/>
          <p:nvPr/>
        </p:nvSpPr>
        <p:spPr>
          <a:xfrm>
            <a:off x="556189" y="1822435"/>
            <a:ext cx="3888432" cy="2354491"/>
          </a:xfrm>
          <a:prstGeom prst="rect">
            <a:avLst/>
          </a:prstGeom>
          <a:noFill/>
        </p:spPr>
        <p:txBody>
          <a:bodyPr wrap="square" rtlCol="0">
            <a:spAutoFit/>
          </a:bodyPr>
          <a:lstStyle/>
          <a:p>
            <a:pPr marL="257175" indent="-257175" defTabSz="914240" fontAlgn="auto">
              <a:spcBef>
                <a:spcPts val="0"/>
              </a:spcBef>
              <a:spcAft>
                <a:spcPts val="0"/>
              </a:spcAft>
              <a:buFont typeface="Arial" panose="020B0604020202020204" pitchFamily="34" charset="0"/>
              <a:buChar char="•"/>
            </a:pPr>
            <a:r>
              <a:rPr lang="en-US" sz="2100" b="1" dirty="0">
                <a:solidFill>
                  <a:prstClr val="black"/>
                </a:solidFill>
                <a:latin typeface="Calibri"/>
              </a:rPr>
              <a:t>Photo</a:t>
            </a:r>
          </a:p>
          <a:p>
            <a:pPr marL="257175" indent="-257175" defTabSz="914240" fontAlgn="auto">
              <a:spcBef>
                <a:spcPts val="0"/>
              </a:spcBef>
              <a:spcAft>
                <a:spcPts val="0"/>
              </a:spcAft>
              <a:buFont typeface="Arial" panose="020B0604020202020204" pitchFamily="34" charset="0"/>
              <a:buChar char="•"/>
            </a:pPr>
            <a:r>
              <a:rPr lang="en-US" sz="2100" b="1" dirty="0">
                <a:solidFill>
                  <a:prstClr val="black"/>
                </a:solidFill>
                <a:latin typeface="Calibri"/>
              </a:rPr>
              <a:t>University/Affiliation</a:t>
            </a:r>
          </a:p>
          <a:p>
            <a:pPr marL="257175" indent="-257175" defTabSz="914240" fontAlgn="auto">
              <a:spcBef>
                <a:spcPts val="0"/>
              </a:spcBef>
              <a:spcAft>
                <a:spcPts val="0"/>
              </a:spcAft>
              <a:buFont typeface="Arial" panose="020B0604020202020204" pitchFamily="34" charset="0"/>
              <a:buChar char="•"/>
            </a:pPr>
            <a:r>
              <a:rPr lang="en-US" sz="2100" b="1" dirty="0">
                <a:solidFill>
                  <a:prstClr val="black"/>
                </a:solidFill>
                <a:latin typeface="Calibri"/>
              </a:rPr>
              <a:t>Job Title</a:t>
            </a:r>
          </a:p>
          <a:p>
            <a:pPr marL="257175" indent="-257175" defTabSz="914240" fontAlgn="auto">
              <a:spcBef>
                <a:spcPts val="0"/>
              </a:spcBef>
              <a:spcAft>
                <a:spcPts val="0"/>
              </a:spcAft>
              <a:buFont typeface="Arial" panose="020B0604020202020204" pitchFamily="34" charset="0"/>
              <a:buChar char="•"/>
            </a:pPr>
            <a:r>
              <a:rPr lang="en-US" sz="2100" b="1" dirty="0">
                <a:solidFill>
                  <a:prstClr val="black"/>
                </a:solidFill>
                <a:latin typeface="Calibri"/>
              </a:rPr>
              <a:t>ORCID ID</a:t>
            </a:r>
          </a:p>
          <a:p>
            <a:pPr marL="257175" indent="-257175" defTabSz="914240" fontAlgn="auto">
              <a:spcBef>
                <a:spcPts val="0"/>
              </a:spcBef>
              <a:spcAft>
                <a:spcPts val="0"/>
              </a:spcAft>
              <a:buFont typeface="Arial" panose="020B0604020202020204" pitchFamily="34" charset="0"/>
              <a:buChar char="•"/>
            </a:pPr>
            <a:r>
              <a:rPr lang="en-US" sz="2100" b="1" dirty="0">
                <a:solidFill>
                  <a:prstClr val="black"/>
                </a:solidFill>
                <a:latin typeface="Calibri"/>
              </a:rPr>
              <a:t>Biography</a:t>
            </a:r>
          </a:p>
          <a:p>
            <a:pPr marL="257175" indent="-257175" defTabSz="914240" fontAlgn="auto">
              <a:spcBef>
                <a:spcPts val="0"/>
              </a:spcBef>
              <a:spcAft>
                <a:spcPts val="0"/>
              </a:spcAft>
              <a:buFont typeface="Arial" panose="020B0604020202020204" pitchFamily="34" charset="0"/>
              <a:buChar char="•"/>
            </a:pPr>
            <a:r>
              <a:rPr lang="en-US" sz="2100" b="1" dirty="0">
                <a:solidFill>
                  <a:prstClr val="black"/>
                </a:solidFill>
                <a:latin typeface="Calibri"/>
              </a:rPr>
              <a:t>Link to affiliation webpage</a:t>
            </a:r>
          </a:p>
          <a:p>
            <a:pPr marL="257175" indent="-257175" defTabSz="914240" fontAlgn="auto">
              <a:spcBef>
                <a:spcPts val="0"/>
              </a:spcBef>
              <a:spcAft>
                <a:spcPts val="0"/>
              </a:spcAft>
              <a:buFont typeface="Arial" panose="020B0604020202020204" pitchFamily="34" charset="0"/>
              <a:buChar char="•"/>
            </a:pPr>
            <a:r>
              <a:rPr lang="en-US" sz="2100" b="1" dirty="0">
                <a:solidFill>
                  <a:prstClr val="black"/>
                </a:solidFill>
                <a:latin typeface="Calibri"/>
              </a:rPr>
              <a:t>Social Media Links</a:t>
            </a:r>
          </a:p>
        </p:txBody>
      </p:sp>
      <p:sp>
        <p:nvSpPr>
          <p:cNvPr id="8" name="Rectangle 7"/>
          <p:cNvSpPr/>
          <p:nvPr/>
        </p:nvSpPr>
        <p:spPr>
          <a:xfrm>
            <a:off x="294753" y="1006706"/>
            <a:ext cx="7290810" cy="736805"/>
          </a:xfrm>
          <a:prstGeom prst="rect">
            <a:avLst/>
          </a:prstGeom>
        </p:spPr>
        <p:txBody>
          <a:bodyPr wrap="square">
            <a:spAutoFit/>
          </a:bodyPr>
          <a:lstStyle/>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For any author represented in the Law Journal Library, Author Profile Pages automatically display a list of articles and </a:t>
            </a:r>
            <a:r>
              <a:rPr lang="en-US" sz="120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statistics.  A profile page can be enhanced by including the following information:</a:t>
            </a:r>
          </a:p>
        </p:txBody>
      </p:sp>
    </p:spTree>
    <p:extLst>
      <p:ext uri="{BB962C8B-B14F-4D97-AF65-F5344CB8AC3E}">
        <p14:creationId xmlns:p14="http://schemas.microsoft.com/office/powerpoint/2010/main" val="1135638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FC7E82-ECF6-A045-823E-6A21936206C1}"/>
              </a:ext>
            </a:extLst>
          </p:cNvPr>
          <p:cNvSpPr>
            <a:spLocks noGrp="1"/>
          </p:cNvSpPr>
          <p:nvPr>
            <p:ph type="title"/>
          </p:nvPr>
        </p:nvSpPr>
        <p:spPr>
          <a:xfrm>
            <a:off x="5146894" y="449623"/>
            <a:ext cx="3490111" cy="682626"/>
          </a:xfrm>
        </p:spPr>
        <p:txBody>
          <a:bodyPr/>
          <a:lstStyle/>
          <a:p>
            <a:r>
              <a:rPr lang="en-US" dirty="0"/>
              <a:t>Additional  Recommendations to Hein:</a:t>
            </a:r>
          </a:p>
        </p:txBody>
      </p:sp>
      <p:pic>
        <p:nvPicPr>
          <p:cNvPr id="6" name="Picture 5">
            <a:extLst>
              <a:ext uri="{FF2B5EF4-FFF2-40B4-BE49-F238E27FC236}">
                <a16:creationId xmlns:a16="http://schemas.microsoft.com/office/drawing/2014/main" xmlns="" id="{4EDC9139-0368-D740-A6EA-DD54AD9F5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195" y="629192"/>
            <a:ext cx="3756158" cy="3211515"/>
          </a:xfrm>
          <a:prstGeom prst="rect">
            <a:avLst/>
          </a:prstGeom>
        </p:spPr>
      </p:pic>
      <p:sp>
        <p:nvSpPr>
          <p:cNvPr id="5" name="Content Placeholder 3">
            <a:extLst>
              <a:ext uri="{FF2B5EF4-FFF2-40B4-BE49-F238E27FC236}">
                <a16:creationId xmlns:a16="http://schemas.microsoft.com/office/drawing/2014/main" xmlns="" id="{1684BA2D-580A-4D49-B2B7-7E0432E86436}"/>
              </a:ext>
            </a:extLst>
          </p:cNvPr>
          <p:cNvSpPr txBox="1">
            <a:spLocks/>
          </p:cNvSpPr>
          <p:nvPr/>
        </p:nvSpPr>
        <p:spPr bwMode="auto">
          <a:xfrm>
            <a:off x="5336641" y="1132249"/>
            <a:ext cx="2818567" cy="284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1400" kern="1200">
                <a:solidFill>
                  <a:srgbClr val="333333"/>
                </a:solidFill>
                <a:latin typeface="Arial"/>
                <a:ea typeface="+mn-ea"/>
                <a:cs typeface="Arial"/>
              </a:defRPr>
            </a:lvl1pPr>
            <a:lvl2pPr marL="457200" indent="0" algn="l" rtl="0" eaLnBrk="0" fontAlgn="base" hangingPunct="0">
              <a:spcBef>
                <a:spcPct val="20000"/>
              </a:spcBef>
              <a:spcAft>
                <a:spcPct val="0"/>
              </a:spcAft>
              <a:buFont typeface="Arial" charset="0"/>
              <a:buNone/>
              <a:defRPr sz="1200" kern="1200">
                <a:solidFill>
                  <a:srgbClr val="333333"/>
                </a:solidFill>
                <a:latin typeface="Arial"/>
                <a:ea typeface="+mn-ea"/>
                <a:cs typeface="Arial"/>
              </a:defRPr>
            </a:lvl2pPr>
            <a:lvl3pPr marL="914400" indent="0" algn="l" rtl="0" eaLnBrk="0" fontAlgn="base" hangingPunct="0">
              <a:spcBef>
                <a:spcPct val="20000"/>
              </a:spcBef>
              <a:spcAft>
                <a:spcPct val="0"/>
              </a:spcAft>
              <a:buFont typeface="Arial" charset="0"/>
              <a:buNone/>
              <a:defRPr sz="1000" kern="1200">
                <a:solidFill>
                  <a:srgbClr val="333333"/>
                </a:solidFill>
                <a:latin typeface="Arial"/>
                <a:ea typeface="+mn-ea"/>
                <a:cs typeface="Arial"/>
              </a:defRPr>
            </a:lvl3pPr>
            <a:lvl4pPr marL="1371600" indent="0" algn="l" rtl="0" eaLnBrk="0" fontAlgn="base" hangingPunct="0">
              <a:spcBef>
                <a:spcPct val="20000"/>
              </a:spcBef>
              <a:spcAft>
                <a:spcPct val="0"/>
              </a:spcAft>
              <a:buFont typeface="Arial" charset="0"/>
              <a:buNone/>
              <a:defRPr sz="900" kern="1200">
                <a:solidFill>
                  <a:srgbClr val="333333"/>
                </a:solidFill>
                <a:latin typeface="Arial"/>
                <a:ea typeface="+mn-ea"/>
                <a:cs typeface="Arial"/>
              </a:defRPr>
            </a:lvl4pPr>
            <a:lvl5pPr marL="1828800" indent="0" algn="l" rtl="0" eaLnBrk="0" fontAlgn="base" hangingPunct="0">
              <a:spcBef>
                <a:spcPct val="20000"/>
              </a:spcBef>
              <a:spcAft>
                <a:spcPct val="0"/>
              </a:spcAft>
              <a:buFont typeface="Arial" charset="0"/>
              <a:buNone/>
              <a:defRPr sz="900" kern="1200">
                <a:solidFill>
                  <a:srgbClr val="333333"/>
                </a:solidFill>
                <a:latin typeface="Arial"/>
                <a:ea typeface="+mn-ea"/>
                <a:cs typeface="Arial"/>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dirty="0">
                <a:solidFill>
                  <a:schemeClr val="accent6">
                    <a:lumMod val="75000"/>
                  </a:schemeClr>
                </a:solidFill>
              </a:rPr>
              <a:t>Notification of Changes to Institutional Authors &amp; Profiles: </a:t>
            </a:r>
            <a:r>
              <a:rPr lang="en-US" dirty="0">
                <a:solidFill>
                  <a:schemeClr val="tx1"/>
                </a:solidFill>
              </a:rPr>
              <a:t>tell libraries when people and works added for our institution</a:t>
            </a:r>
            <a:endParaRPr lang="en-US" dirty="0">
              <a:solidFill>
                <a:schemeClr val="accent6">
                  <a:lumMod val="75000"/>
                </a:schemeClr>
              </a:solidFill>
            </a:endParaRPr>
          </a:p>
          <a:p>
            <a:r>
              <a:rPr lang="en-US" dirty="0">
                <a:solidFill>
                  <a:schemeClr val="accent6">
                    <a:lumMod val="75000"/>
                  </a:schemeClr>
                </a:solidFill>
              </a:rPr>
              <a:t>Expand Hein Dataset:</a:t>
            </a:r>
            <a:r>
              <a:rPr lang="en-US" dirty="0"/>
              <a:t> License or index additional content so more publications and citations are counted . . .</a:t>
            </a:r>
          </a:p>
          <a:p>
            <a:r>
              <a:rPr lang="en-US" dirty="0">
                <a:solidFill>
                  <a:schemeClr val="accent6">
                    <a:lumMod val="75000"/>
                  </a:schemeClr>
                </a:solidFill>
              </a:rPr>
              <a:t>. . . Add Books</a:t>
            </a:r>
          </a:p>
          <a:p>
            <a:r>
              <a:rPr lang="en-US" dirty="0">
                <a:solidFill>
                  <a:schemeClr val="accent6">
                    <a:lumMod val="75000"/>
                  </a:schemeClr>
                </a:solidFill>
              </a:rPr>
              <a:t>. . . Add Foreign Language</a:t>
            </a:r>
          </a:p>
          <a:p>
            <a:r>
              <a:rPr lang="en-US" dirty="0">
                <a:solidFill>
                  <a:schemeClr val="accent6">
                    <a:lumMod val="75000"/>
                  </a:schemeClr>
                </a:solidFill>
              </a:rPr>
              <a:t>. . . Add Cross-Disciplinary</a:t>
            </a:r>
          </a:p>
        </p:txBody>
      </p:sp>
    </p:spTree>
    <p:extLst>
      <p:ext uri="{BB962C8B-B14F-4D97-AF65-F5344CB8AC3E}">
        <p14:creationId xmlns:p14="http://schemas.microsoft.com/office/powerpoint/2010/main" val="24328177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857820-F0FC-6149-AA69-31D5D19049E3}"/>
              </a:ext>
            </a:extLst>
          </p:cNvPr>
          <p:cNvSpPr>
            <a:spLocks noGrp="1"/>
          </p:cNvSpPr>
          <p:nvPr>
            <p:ph type="title"/>
          </p:nvPr>
        </p:nvSpPr>
        <p:spPr/>
        <p:txBody>
          <a:bodyPr/>
          <a:lstStyle/>
          <a:p>
            <a:r>
              <a:rPr lang="en-US" dirty="0"/>
              <a:t>Take-Aways</a:t>
            </a:r>
          </a:p>
        </p:txBody>
      </p:sp>
    </p:spTree>
    <p:extLst>
      <p:ext uri="{BB962C8B-B14F-4D97-AF65-F5344CB8AC3E}">
        <p14:creationId xmlns:p14="http://schemas.microsoft.com/office/powerpoint/2010/main" val="2567515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C21D3A-E207-CA4F-9B61-874D3F0FF11B}"/>
              </a:ext>
            </a:extLst>
          </p:cNvPr>
          <p:cNvSpPr>
            <a:spLocks noGrp="1"/>
          </p:cNvSpPr>
          <p:nvPr>
            <p:ph type="title"/>
          </p:nvPr>
        </p:nvSpPr>
        <p:spPr/>
        <p:txBody>
          <a:bodyPr/>
          <a:lstStyle/>
          <a:p>
            <a:r>
              <a:rPr lang="en-US" dirty="0"/>
              <a:t>Take-Aways</a:t>
            </a:r>
          </a:p>
        </p:txBody>
      </p:sp>
      <p:graphicFrame>
        <p:nvGraphicFramePr>
          <p:cNvPr id="9" name="Diagram 8">
            <a:extLst>
              <a:ext uri="{FF2B5EF4-FFF2-40B4-BE49-F238E27FC236}">
                <a16:creationId xmlns:a16="http://schemas.microsoft.com/office/drawing/2014/main" xmlns="" id="{7DBAFC11-2942-594C-AC38-F286AABB8BC7}"/>
              </a:ext>
            </a:extLst>
          </p:cNvPr>
          <p:cNvGraphicFramePr/>
          <p:nvPr>
            <p:extLst>
              <p:ext uri="{D42A27DB-BD31-4B8C-83A1-F6EECF244321}">
                <p14:modId xmlns:p14="http://schemas.microsoft.com/office/powerpoint/2010/main" val="82341518"/>
              </p:ext>
            </p:extLst>
          </p:nvPr>
        </p:nvGraphicFramePr>
        <p:xfrm>
          <a:off x="333633" y="967846"/>
          <a:ext cx="8662086" cy="3159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00510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C21D3A-E207-CA4F-9B61-874D3F0FF11B}"/>
              </a:ext>
            </a:extLst>
          </p:cNvPr>
          <p:cNvSpPr>
            <a:spLocks noGrp="1"/>
          </p:cNvSpPr>
          <p:nvPr>
            <p:ph type="title"/>
          </p:nvPr>
        </p:nvSpPr>
        <p:spPr/>
        <p:txBody>
          <a:bodyPr/>
          <a:lstStyle/>
          <a:p>
            <a:r>
              <a:rPr lang="en-US" dirty="0"/>
              <a:t>Take-Aways</a:t>
            </a:r>
          </a:p>
        </p:txBody>
      </p:sp>
      <p:graphicFrame>
        <p:nvGraphicFramePr>
          <p:cNvPr id="9" name="Diagram 8">
            <a:extLst>
              <a:ext uri="{FF2B5EF4-FFF2-40B4-BE49-F238E27FC236}">
                <a16:creationId xmlns:a16="http://schemas.microsoft.com/office/drawing/2014/main" xmlns="" id="{7DBAFC11-2942-594C-AC38-F286AABB8BC7}"/>
              </a:ext>
            </a:extLst>
          </p:cNvPr>
          <p:cNvGraphicFramePr/>
          <p:nvPr>
            <p:extLst>
              <p:ext uri="{D42A27DB-BD31-4B8C-83A1-F6EECF244321}">
                <p14:modId xmlns:p14="http://schemas.microsoft.com/office/powerpoint/2010/main" val="3718549942"/>
              </p:ext>
            </p:extLst>
          </p:nvPr>
        </p:nvGraphicFramePr>
        <p:xfrm>
          <a:off x="333633" y="967846"/>
          <a:ext cx="8662086" cy="3233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841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AFE7CD-69C8-CB4B-A9AD-8043B8A9F898}"/>
              </a:ext>
            </a:extLst>
          </p:cNvPr>
          <p:cNvSpPr>
            <a:spLocks noGrp="1"/>
          </p:cNvSpPr>
          <p:nvPr>
            <p:ph type="title"/>
          </p:nvPr>
        </p:nvSpPr>
        <p:spPr/>
        <p:txBody>
          <a:bodyPr/>
          <a:lstStyle/>
          <a:p>
            <a:r>
              <a:rPr lang="en-US" dirty="0"/>
              <a:t>Questions &amp; Answers</a:t>
            </a:r>
          </a:p>
        </p:txBody>
      </p:sp>
      <p:sp>
        <p:nvSpPr>
          <p:cNvPr id="3" name="Subtitle 2">
            <a:extLst>
              <a:ext uri="{FF2B5EF4-FFF2-40B4-BE49-F238E27FC236}">
                <a16:creationId xmlns:a16="http://schemas.microsoft.com/office/drawing/2014/main" xmlns="" id="{C7298AE6-194C-664F-B720-BAF5CDBDA174}"/>
              </a:ext>
            </a:extLst>
          </p:cNvPr>
          <p:cNvSpPr txBox="1">
            <a:spLocks/>
          </p:cNvSpPr>
          <p:nvPr/>
        </p:nvSpPr>
        <p:spPr>
          <a:xfrm>
            <a:off x="2018923" y="2154723"/>
            <a:ext cx="5685576" cy="201892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rgbClr val="333333"/>
                </a:solidFill>
                <a:latin typeface="Arial"/>
                <a:ea typeface="+mn-ea"/>
                <a:cs typeface="Arial"/>
              </a:defRPr>
            </a:lvl1pPr>
            <a:lvl2pPr marL="742950" indent="-285750" algn="l" rtl="0" eaLnBrk="0" fontAlgn="base" hangingPunct="0">
              <a:spcBef>
                <a:spcPct val="20000"/>
              </a:spcBef>
              <a:spcAft>
                <a:spcPct val="0"/>
              </a:spcAft>
              <a:buFont typeface="Arial" charset="0"/>
              <a:buChar char="–"/>
              <a:defRPr sz="2800" kern="1200">
                <a:solidFill>
                  <a:srgbClr val="333333"/>
                </a:solidFill>
                <a:latin typeface="Arial"/>
                <a:ea typeface="+mn-ea"/>
                <a:cs typeface="Arial"/>
              </a:defRPr>
            </a:lvl2pPr>
            <a:lvl3pPr marL="1143000" indent="-228600" algn="l" rtl="0" eaLnBrk="0" fontAlgn="base" hangingPunct="0">
              <a:spcBef>
                <a:spcPct val="20000"/>
              </a:spcBef>
              <a:spcAft>
                <a:spcPct val="0"/>
              </a:spcAft>
              <a:buFont typeface="Arial" charset="0"/>
              <a:buChar char="•"/>
              <a:defRPr sz="2400" kern="1200">
                <a:solidFill>
                  <a:srgbClr val="333333"/>
                </a:solidFill>
                <a:latin typeface="Arial"/>
                <a:ea typeface="+mn-ea"/>
                <a:cs typeface="Arial"/>
              </a:defRPr>
            </a:lvl3pPr>
            <a:lvl4pPr marL="1600200" indent="-228600" algn="l" rtl="0" eaLnBrk="0" fontAlgn="base" hangingPunct="0">
              <a:spcBef>
                <a:spcPct val="20000"/>
              </a:spcBef>
              <a:spcAft>
                <a:spcPct val="0"/>
              </a:spcAft>
              <a:buFont typeface="Arial" charset="0"/>
              <a:buChar char="–"/>
              <a:defRPr sz="2000" kern="1200">
                <a:solidFill>
                  <a:srgbClr val="333333"/>
                </a:solidFill>
                <a:latin typeface="Arial"/>
                <a:ea typeface="+mn-ea"/>
                <a:cs typeface="Arial"/>
              </a:defRPr>
            </a:lvl4pPr>
            <a:lvl5pPr marL="2057400" indent="-228600" algn="l" rtl="0" eaLnBrk="0" fontAlgn="base" hangingPunct="0">
              <a:spcBef>
                <a:spcPct val="20000"/>
              </a:spcBef>
              <a:spcAft>
                <a:spcPct val="0"/>
              </a:spcAft>
              <a:buFont typeface="Arial" charset="0"/>
              <a:buChar char="»"/>
              <a:defRPr sz="2000" kern="1200">
                <a:solidFill>
                  <a:srgbClr val="33333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Lisa Davis, </a:t>
            </a:r>
            <a:r>
              <a:rPr lang="en-US" sz="1600" dirty="0" err="1"/>
              <a:t>lisdavis@fiu.edu</a:t>
            </a:r>
            <a:r>
              <a:rPr lang="en-US" sz="1600" dirty="0"/>
              <a:t>, @</a:t>
            </a:r>
            <a:r>
              <a:rPr lang="en-US" sz="1600" dirty="0" err="1"/>
              <a:t>LDavisLibrarian</a:t>
            </a:r>
            <a:endParaRPr lang="en-US" sz="1600" dirty="0"/>
          </a:p>
          <a:p>
            <a:pPr marL="0" indent="0">
              <a:buNone/>
            </a:pPr>
            <a:r>
              <a:rPr lang="en-US" sz="1600" dirty="0"/>
              <a:t>Shannon Hein, shein@wshein.com </a:t>
            </a:r>
          </a:p>
          <a:p>
            <a:pPr marL="0" indent="0">
              <a:buNone/>
            </a:pPr>
            <a:r>
              <a:rPr lang="en-US" sz="1600" dirty="0"/>
              <a:t>Shane Marmion, </a:t>
            </a:r>
            <a:r>
              <a:rPr lang="en-US" sz="1600" dirty="0" err="1"/>
              <a:t>smarmion@wshein.com</a:t>
            </a:r>
            <a:r>
              <a:rPr lang="en-US" sz="1600" dirty="0"/>
              <a:t> </a:t>
            </a:r>
          </a:p>
          <a:p>
            <a:pPr marL="0" indent="0">
              <a:buNone/>
            </a:pPr>
            <a:r>
              <a:rPr lang="en-US" sz="1600" dirty="0"/>
              <a:t>Robert “Bob” Morse, </a:t>
            </a:r>
            <a:r>
              <a:rPr lang="en-US" sz="1600" dirty="0" err="1"/>
              <a:t>rmorse@usnews.com</a:t>
            </a:r>
            <a:r>
              <a:rPr lang="en-US" sz="1600" dirty="0"/>
              <a:t>, @</a:t>
            </a:r>
            <a:r>
              <a:rPr lang="en-US" sz="1600" dirty="0" err="1"/>
              <a:t>bob_morse</a:t>
            </a:r>
            <a:endParaRPr lang="en-US" sz="1600" dirty="0"/>
          </a:p>
          <a:p>
            <a:pPr marL="0" indent="0">
              <a:buNone/>
            </a:pPr>
            <a:r>
              <a:rPr lang="en-US" sz="1600" dirty="0"/>
              <a:t>Bonnie </a:t>
            </a:r>
            <a:r>
              <a:rPr lang="en-US" sz="1600" dirty="0" err="1"/>
              <a:t>Shucha</a:t>
            </a:r>
            <a:r>
              <a:rPr lang="en-US" sz="1600" dirty="0"/>
              <a:t>, </a:t>
            </a:r>
            <a:r>
              <a:rPr lang="en-US" sz="1600" dirty="0" err="1"/>
              <a:t>bonnie.shucha@wisc.edu</a:t>
            </a:r>
            <a:endParaRPr lang="en-US" sz="1600" dirty="0"/>
          </a:p>
        </p:txBody>
      </p:sp>
    </p:spTree>
    <p:extLst>
      <p:ext uri="{BB962C8B-B14F-4D97-AF65-F5344CB8AC3E}">
        <p14:creationId xmlns:p14="http://schemas.microsoft.com/office/powerpoint/2010/main" val="2912938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7</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5724636"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About Author Profiles</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8" name="TextBox 17">
            <a:extLst>
              <a:ext uri="{FF2B5EF4-FFF2-40B4-BE49-F238E27FC236}">
                <a16:creationId xmlns:a16="http://schemas.microsoft.com/office/drawing/2014/main" xmlns="" id="{5B091299-8A20-4627-9BA7-BF190A2BB615}"/>
              </a:ext>
            </a:extLst>
          </p:cNvPr>
          <p:cNvSpPr txBox="1"/>
          <p:nvPr/>
        </p:nvSpPr>
        <p:spPr>
          <a:xfrm>
            <a:off x="1169622" y="2283645"/>
            <a:ext cx="3726414" cy="461665"/>
          </a:xfrm>
          <a:prstGeom prst="rect">
            <a:avLst/>
          </a:prstGeom>
          <a:noFill/>
        </p:spPr>
        <p:txBody>
          <a:bodyPr wrap="square" rtlCol="0" anchor="ctr">
            <a:spAutoFit/>
          </a:bodyPr>
          <a:lstStyle/>
          <a:p>
            <a:pPr defTabSz="914240" fontAlgn="auto">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The number of times an article has been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cited by other articles and cases</a:t>
            </a:r>
          </a:p>
        </p:txBody>
      </p:sp>
      <p:sp>
        <p:nvSpPr>
          <p:cNvPr id="26" name="Freeform: Shape 25">
            <a:extLst>
              <a:ext uri="{FF2B5EF4-FFF2-40B4-BE49-F238E27FC236}">
                <a16:creationId xmlns:a16="http://schemas.microsoft.com/office/drawing/2014/main" xmlns="" id="{44356363-E742-4ED5-9535-762C6C5A569F}"/>
              </a:ext>
            </a:extLst>
          </p:cNvPr>
          <p:cNvSpPr/>
          <p:nvPr/>
        </p:nvSpPr>
        <p:spPr>
          <a:xfrm>
            <a:off x="575557" y="2365110"/>
            <a:ext cx="430499" cy="298734"/>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ctr"/>
          <a:lstStyle/>
          <a:p>
            <a:pPr algn="r" defTabSz="914240" fontAlgn="auto">
              <a:spcBef>
                <a:spcPts val="0"/>
              </a:spcBef>
              <a:spcAft>
                <a:spcPts val="0"/>
              </a:spcAft>
            </a:pPr>
            <a:endParaRPr lang="en-IN" sz="135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xmlns="" id="{773F5E7B-A5FE-498C-9479-12AB9595B392}"/>
              </a:ext>
            </a:extLst>
          </p:cNvPr>
          <p:cNvSpPr txBox="1"/>
          <p:nvPr/>
        </p:nvSpPr>
        <p:spPr>
          <a:xfrm>
            <a:off x="1169622" y="2729602"/>
            <a:ext cx="3834426" cy="736805"/>
          </a:xfrm>
          <a:prstGeom prst="rect">
            <a:avLst/>
          </a:prstGeom>
          <a:noFill/>
        </p:spPr>
        <p:txBody>
          <a:bodyPr wrap="square" rtlCol="0" anchor="ctr">
            <a:spAutoFit/>
          </a:bodyPr>
          <a:lstStyle/>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The number of times an article has been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accessed</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by other HeinOnline users within a rolling 12-month period</a:t>
            </a:r>
            <a:r>
              <a:rPr lang="en-US" sz="1200" kern="0" dirty="0">
                <a:solidFill>
                  <a:prstClr val="black">
                    <a:lumMod val="50000"/>
                    <a:lumOff val="50000"/>
                  </a:prstClr>
                </a:solidFill>
                <a:latin typeface="Roboto Light" panose="02000000000000000000" pitchFamily="2" charset="0"/>
                <a:ea typeface="Roboto Light" panose="02000000000000000000" pitchFamily="2" charset="0"/>
                <a:cs typeface="Roboto Light" panose="02000000000000000000" pitchFamily="2" charset="0"/>
              </a:rPr>
              <a:t>. </a:t>
            </a:r>
          </a:p>
        </p:txBody>
      </p:sp>
      <p:sp>
        <p:nvSpPr>
          <p:cNvPr id="29" name="Freeform: Shape 28">
            <a:extLst>
              <a:ext uri="{FF2B5EF4-FFF2-40B4-BE49-F238E27FC236}">
                <a16:creationId xmlns:a16="http://schemas.microsoft.com/office/drawing/2014/main" xmlns="" id="{46D4E8BE-57DD-4B91-BC08-A233CA4CBFD3}"/>
              </a:ext>
            </a:extLst>
          </p:cNvPr>
          <p:cNvSpPr/>
          <p:nvPr/>
        </p:nvSpPr>
        <p:spPr>
          <a:xfrm>
            <a:off x="575557" y="2948637"/>
            <a:ext cx="430499" cy="298734"/>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ctr"/>
          <a:lstStyle/>
          <a:p>
            <a:pPr algn="r" defTabSz="914240" fontAlgn="auto">
              <a:spcBef>
                <a:spcPts val="0"/>
              </a:spcBef>
              <a:spcAft>
                <a:spcPts val="0"/>
              </a:spcAft>
            </a:pPr>
            <a:endParaRPr lang="en-IN" sz="135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xmlns="" id="{841FE0A4-5C2C-4FB1-A20E-BE6639575C03}"/>
              </a:ext>
            </a:extLst>
          </p:cNvPr>
          <p:cNvSpPr txBox="1"/>
          <p:nvPr/>
        </p:nvSpPr>
        <p:spPr>
          <a:xfrm>
            <a:off x="1169622" y="3478311"/>
            <a:ext cx="3834426" cy="461665"/>
          </a:xfrm>
          <a:prstGeom prst="rect">
            <a:avLst/>
          </a:prstGeom>
          <a:noFill/>
        </p:spPr>
        <p:txBody>
          <a:bodyPr wrap="square" rtlCol="0" anchor="ctr">
            <a:spAutoFit/>
          </a:bodyPr>
          <a:lstStyle/>
          <a:p>
            <a:pPr defTabSz="914240" fontAlgn="auto">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The number of times an article has been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cited by articles written in the past 10 years</a:t>
            </a:r>
          </a:p>
        </p:txBody>
      </p:sp>
      <p:sp>
        <p:nvSpPr>
          <p:cNvPr id="30" name="Freeform: Shape 29">
            <a:extLst>
              <a:ext uri="{FF2B5EF4-FFF2-40B4-BE49-F238E27FC236}">
                <a16:creationId xmlns:a16="http://schemas.microsoft.com/office/drawing/2014/main" xmlns="" id="{6EA98D18-A20C-4633-B5D1-B011EFD36B42}"/>
              </a:ext>
            </a:extLst>
          </p:cNvPr>
          <p:cNvSpPr/>
          <p:nvPr/>
        </p:nvSpPr>
        <p:spPr>
          <a:xfrm>
            <a:off x="575557" y="3559775"/>
            <a:ext cx="430499" cy="298734"/>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ctr"/>
          <a:lstStyle/>
          <a:p>
            <a:pPr algn="r" defTabSz="914240" fontAlgn="auto">
              <a:spcBef>
                <a:spcPts val="0"/>
              </a:spcBef>
              <a:spcAft>
                <a:spcPts val="0"/>
              </a:spcAft>
            </a:pPr>
            <a:endParaRPr lang="en-IN" sz="135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xmlns="" id="{8641A275-8D1D-428B-96B9-F5867BCA6A39}"/>
              </a:ext>
            </a:extLst>
          </p:cNvPr>
          <p:cNvSpPr txBox="1"/>
          <p:nvPr/>
        </p:nvSpPr>
        <p:spPr>
          <a:xfrm>
            <a:off x="1169622" y="4126383"/>
            <a:ext cx="3834426" cy="646331"/>
          </a:xfrm>
          <a:prstGeom prst="rect">
            <a:avLst/>
          </a:prstGeom>
          <a:noFill/>
        </p:spPr>
        <p:txBody>
          <a:bodyPr wrap="square" rtlCol="0" anchor="ctr">
            <a:spAutoFit/>
          </a:bodyPr>
          <a:lstStyle/>
          <a:p>
            <a:pPr defTabSz="914240" fontAlgn="auto">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The number of times an author’s articles have been</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cited by articles written within the previous year and year to date.</a:t>
            </a:r>
          </a:p>
        </p:txBody>
      </p:sp>
      <p:sp>
        <p:nvSpPr>
          <p:cNvPr id="31" name="Freeform: Shape 30">
            <a:extLst>
              <a:ext uri="{FF2B5EF4-FFF2-40B4-BE49-F238E27FC236}">
                <a16:creationId xmlns:a16="http://schemas.microsoft.com/office/drawing/2014/main" xmlns="" id="{D1173153-7D56-451D-A643-C2423FC5FA71}"/>
              </a:ext>
            </a:extLst>
          </p:cNvPr>
          <p:cNvSpPr/>
          <p:nvPr/>
        </p:nvSpPr>
        <p:spPr>
          <a:xfrm>
            <a:off x="575557" y="4153841"/>
            <a:ext cx="430499" cy="298734"/>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ctr"/>
          <a:lstStyle/>
          <a:p>
            <a:pPr algn="r" defTabSz="914240" fontAlgn="auto">
              <a:spcBef>
                <a:spcPts val="0"/>
              </a:spcBef>
              <a:spcAft>
                <a:spcPts val="0"/>
              </a:spcAft>
            </a:pPr>
            <a:endParaRPr lang="en-IN" sz="135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xmlns="" id="{5B091299-8A20-4627-9BA7-BF190A2BB615}"/>
              </a:ext>
            </a:extLst>
          </p:cNvPr>
          <p:cNvSpPr txBox="1"/>
          <p:nvPr/>
        </p:nvSpPr>
        <p:spPr>
          <a:xfrm>
            <a:off x="359532" y="961078"/>
            <a:ext cx="7830870" cy="1180003"/>
          </a:xfrm>
          <a:prstGeom prst="rect">
            <a:avLst/>
          </a:prstGeom>
          <a:noFill/>
        </p:spPr>
        <p:txBody>
          <a:bodyPr wrap="square" rtlCol="0" anchor="ctr">
            <a:spAutoFit/>
          </a:bodyPr>
          <a:lstStyle/>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For any author represented in the Law Journal Library, Author Profile Pages automatically display a list of articles and </a:t>
            </a:r>
            <a:r>
              <a:rPr lang="en-US" sz="120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statistics. The existing profile can be enhanced to include a photo, biographical information, and links to the author’s website and social media accounts.</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t>
            </a:r>
            <a:r>
              <a:rPr lang="en-US" sz="1200" b="1"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ScholarCheck</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metrics include</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t>
            </a:r>
            <a:endParaRPr lang="en-US" sz="1200" kern="0" dirty="0">
              <a:solidFill>
                <a:prstClr val="black">
                  <a:lumMod val="50000"/>
                  <a:lumOff val="50000"/>
                </a:prstClr>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6" name="TextBox 15">
            <a:extLst>
              <a:ext uri="{FF2B5EF4-FFF2-40B4-BE49-F238E27FC236}">
                <a16:creationId xmlns:a16="http://schemas.microsoft.com/office/drawing/2014/main" xmlns="" id="{5B091299-8A20-4627-9BA7-BF190A2BB615}"/>
              </a:ext>
            </a:extLst>
          </p:cNvPr>
          <p:cNvSpPr txBox="1"/>
          <p:nvPr/>
        </p:nvSpPr>
        <p:spPr>
          <a:xfrm>
            <a:off x="5166067" y="2013530"/>
            <a:ext cx="3510390" cy="276999"/>
          </a:xfrm>
          <a:prstGeom prst="rect">
            <a:avLst/>
          </a:prstGeom>
          <a:noFill/>
        </p:spPr>
        <p:txBody>
          <a:bodyPr wrap="square" rtlCol="0" anchor="ctr">
            <a:spAutoFit/>
          </a:bodyPr>
          <a:lstStyle/>
          <a:p>
            <a:pPr algn="ctr" defTabSz="914240" fontAlgn="auto">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hlinkClick r:id="rId3"/>
              </a:rPr>
              <a:t>Example of an Author Profile Page</a:t>
            </a: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1102" y="2422351"/>
            <a:ext cx="3780319" cy="1731491"/>
          </a:xfrm>
          <a:prstGeom prst="rect">
            <a:avLst/>
          </a:prstGeom>
        </p:spPr>
      </p:pic>
    </p:spTree>
    <p:extLst>
      <p:ext uri="{BB962C8B-B14F-4D97-AF65-F5344CB8AC3E}">
        <p14:creationId xmlns:p14="http://schemas.microsoft.com/office/powerpoint/2010/main" val="4015070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8</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3834427"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About Author Profiles </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8" name="TextBox 17">
            <a:extLst>
              <a:ext uri="{FF2B5EF4-FFF2-40B4-BE49-F238E27FC236}">
                <a16:creationId xmlns:a16="http://schemas.microsoft.com/office/drawing/2014/main" xmlns="" id="{5B091299-8A20-4627-9BA7-BF190A2BB615}"/>
              </a:ext>
            </a:extLst>
          </p:cNvPr>
          <p:cNvSpPr txBox="1"/>
          <p:nvPr/>
        </p:nvSpPr>
        <p:spPr>
          <a:xfrm>
            <a:off x="1277634" y="1475732"/>
            <a:ext cx="5724636" cy="830997"/>
          </a:xfrm>
          <a:prstGeom prst="rect">
            <a:avLst/>
          </a:prstGeom>
          <a:noFill/>
        </p:spPr>
        <p:txBody>
          <a:bodyPr wrap="square" rtlCol="0" anchor="ctr">
            <a:spAutoFit/>
          </a:bodyPr>
          <a:lstStyle/>
          <a:p>
            <a:pPr defTabSz="914240" fontAlgn="auto">
              <a:spcBef>
                <a:spcPts val="0"/>
              </a:spcBef>
              <a:spcAft>
                <a:spcPts val="0"/>
              </a:spcAft>
            </a:pP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Average Citations per Article</a:t>
            </a:r>
          </a:p>
          <a:p>
            <a:pPr defTabSz="914240" fontAlgn="auto">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This metric counts the cumulative number of times this author has been cited by other articles, then divides this number by this author's total number of articles written to calculate the average number of citations per article.</a:t>
            </a:r>
            <a:endPar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26" name="Freeform: Shape 25">
            <a:extLst>
              <a:ext uri="{FF2B5EF4-FFF2-40B4-BE49-F238E27FC236}">
                <a16:creationId xmlns:a16="http://schemas.microsoft.com/office/drawing/2014/main" xmlns="" id="{44356363-E742-4ED5-9535-762C6C5A569F}"/>
              </a:ext>
            </a:extLst>
          </p:cNvPr>
          <p:cNvSpPr/>
          <p:nvPr/>
        </p:nvSpPr>
        <p:spPr>
          <a:xfrm>
            <a:off x="737575" y="1555020"/>
            <a:ext cx="430499" cy="298734"/>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ctr"/>
          <a:lstStyle/>
          <a:p>
            <a:pPr algn="r" defTabSz="914240" fontAlgn="auto">
              <a:spcBef>
                <a:spcPts val="0"/>
              </a:spcBef>
              <a:spcAft>
                <a:spcPts val="0"/>
              </a:spcAft>
            </a:pPr>
            <a:endParaRPr lang="en-IN" sz="135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Shape 28">
            <a:extLst>
              <a:ext uri="{FF2B5EF4-FFF2-40B4-BE49-F238E27FC236}">
                <a16:creationId xmlns:a16="http://schemas.microsoft.com/office/drawing/2014/main" xmlns="" id="{46D4E8BE-57DD-4B91-BC08-A233CA4CBFD3}"/>
              </a:ext>
            </a:extLst>
          </p:cNvPr>
          <p:cNvSpPr/>
          <p:nvPr/>
        </p:nvSpPr>
        <p:spPr>
          <a:xfrm>
            <a:off x="737575" y="2480330"/>
            <a:ext cx="430499" cy="298734"/>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ctr"/>
          <a:lstStyle/>
          <a:p>
            <a:pPr algn="r" defTabSz="914240" fontAlgn="auto">
              <a:spcBef>
                <a:spcPts val="0"/>
              </a:spcBef>
              <a:spcAft>
                <a:spcPts val="0"/>
              </a:spcAft>
            </a:pPr>
            <a:endParaRPr lang="en-IN" sz="135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xmlns="" id="{5B091299-8A20-4627-9BA7-BF190A2BB615}"/>
              </a:ext>
            </a:extLst>
          </p:cNvPr>
          <p:cNvSpPr txBox="1"/>
          <p:nvPr/>
        </p:nvSpPr>
        <p:spPr>
          <a:xfrm>
            <a:off x="359532" y="1049739"/>
            <a:ext cx="7830870" cy="293607"/>
          </a:xfrm>
          <a:prstGeom prst="rect">
            <a:avLst/>
          </a:prstGeom>
          <a:noFill/>
        </p:spPr>
        <p:txBody>
          <a:bodyPr wrap="square" rtlCol="0" anchor="ctr">
            <a:spAutoFit/>
          </a:bodyPr>
          <a:lstStyle/>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Additional metrics </a:t>
            </a:r>
            <a:r>
              <a:rPr lang="en-US" sz="1200"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not factored</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into an author’s overall </a:t>
            </a:r>
            <a:r>
              <a:rPr lang="en-US" sz="1200" dirty="0" err="1">
                <a:solidFill>
                  <a:prstClr val="black"/>
                </a:solidFill>
                <a:latin typeface="Roboto Light" panose="02000000000000000000" pitchFamily="2" charset="0"/>
                <a:ea typeface="Roboto Light" panose="02000000000000000000" pitchFamily="2" charset="0"/>
                <a:cs typeface="Roboto Light" panose="02000000000000000000" pitchFamily="2" charset="0"/>
              </a:rPr>
              <a:t>ScholarCheck</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ranking analysis include:</a:t>
            </a:r>
          </a:p>
        </p:txBody>
      </p:sp>
      <p:sp>
        <p:nvSpPr>
          <p:cNvPr id="17" name="TextBox 16">
            <a:extLst>
              <a:ext uri="{FF2B5EF4-FFF2-40B4-BE49-F238E27FC236}">
                <a16:creationId xmlns:a16="http://schemas.microsoft.com/office/drawing/2014/main" xmlns="" id="{5B091299-8A20-4627-9BA7-BF190A2BB615}"/>
              </a:ext>
            </a:extLst>
          </p:cNvPr>
          <p:cNvSpPr txBox="1"/>
          <p:nvPr/>
        </p:nvSpPr>
        <p:spPr>
          <a:xfrm>
            <a:off x="1277634" y="2391658"/>
            <a:ext cx="5724636" cy="830997"/>
          </a:xfrm>
          <a:prstGeom prst="rect">
            <a:avLst/>
          </a:prstGeom>
          <a:noFill/>
        </p:spPr>
        <p:txBody>
          <a:bodyPr wrap="square" rtlCol="0" anchor="ctr">
            <a:spAutoFit/>
          </a:bodyPr>
          <a:lstStyle/>
          <a:p>
            <a:pPr defTabSz="914240" fontAlgn="auto">
              <a:spcBef>
                <a:spcPts val="0"/>
              </a:spcBef>
              <a:spcAft>
                <a:spcPts val="0"/>
              </a:spcAft>
            </a:pP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Average Citations per Document </a:t>
            </a:r>
          </a:p>
          <a:p>
            <a:pPr defTabSz="914240" fontAlgn="auto">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This metric counts the cumulative number of times this author has been cited by other articles, then divides this number by this author's total number of documents written to calculate the average number of citations per document.</a:t>
            </a:r>
            <a:endPar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22" name="Freeform: Shape 28">
            <a:extLst>
              <a:ext uri="{FF2B5EF4-FFF2-40B4-BE49-F238E27FC236}">
                <a16:creationId xmlns:a16="http://schemas.microsoft.com/office/drawing/2014/main" xmlns="" id="{46D4E8BE-57DD-4B91-BC08-A233CA4CBFD3}"/>
              </a:ext>
            </a:extLst>
          </p:cNvPr>
          <p:cNvSpPr/>
          <p:nvPr/>
        </p:nvSpPr>
        <p:spPr>
          <a:xfrm>
            <a:off x="737575" y="3454615"/>
            <a:ext cx="430499" cy="298734"/>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ctr"/>
          <a:lstStyle/>
          <a:p>
            <a:pPr algn="r" defTabSz="914240" fontAlgn="auto">
              <a:spcBef>
                <a:spcPts val="0"/>
              </a:spcBef>
              <a:spcAft>
                <a:spcPts val="0"/>
              </a:spcAft>
            </a:pPr>
            <a:endParaRPr lang="en-IN" sz="135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xmlns="" id="{5B091299-8A20-4627-9BA7-BF190A2BB615}"/>
              </a:ext>
            </a:extLst>
          </p:cNvPr>
          <p:cNvSpPr txBox="1"/>
          <p:nvPr/>
        </p:nvSpPr>
        <p:spPr>
          <a:xfrm>
            <a:off x="1277634" y="3363765"/>
            <a:ext cx="5724636" cy="461665"/>
          </a:xfrm>
          <a:prstGeom prst="rect">
            <a:avLst/>
          </a:prstGeom>
          <a:noFill/>
        </p:spPr>
        <p:txBody>
          <a:bodyPr wrap="square" rtlCol="0" anchor="ctr">
            <a:spAutoFit/>
          </a:bodyPr>
          <a:lstStyle/>
          <a:p>
            <a:pPr defTabSz="914240" fontAlgn="auto">
              <a:spcBef>
                <a:spcPts val="0"/>
              </a:spcBef>
              <a:spcAft>
                <a:spcPts val="0"/>
              </a:spcAft>
            </a:pP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Self-Citations</a:t>
            </a:r>
          </a:p>
          <a:p>
            <a:pPr defTabSz="914240" fontAlgn="auto">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This metric counts the cumulative number of an author’s self-citations.</a:t>
            </a:r>
            <a:endPar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24" name="Freeform: Shape 28">
            <a:extLst>
              <a:ext uri="{FF2B5EF4-FFF2-40B4-BE49-F238E27FC236}">
                <a16:creationId xmlns:a16="http://schemas.microsoft.com/office/drawing/2014/main" xmlns="" id="{46D4E8BE-57DD-4B91-BC08-A233CA4CBFD3}"/>
              </a:ext>
            </a:extLst>
          </p:cNvPr>
          <p:cNvSpPr/>
          <p:nvPr/>
        </p:nvSpPr>
        <p:spPr>
          <a:xfrm>
            <a:off x="737575" y="4015147"/>
            <a:ext cx="430499" cy="298734"/>
          </a:xfrm>
          <a:custGeom>
            <a:avLst/>
            <a:gdLst>
              <a:gd name="connsiteX0" fmla="*/ 319675 w 933922"/>
              <a:gd name="connsiteY0" fmla="*/ 0 h 648072"/>
              <a:gd name="connsiteX1" fmla="*/ 933922 w 933922"/>
              <a:gd name="connsiteY1" fmla="*/ 0 h 648072"/>
              <a:gd name="connsiteX2" fmla="*/ 933922 w 933922"/>
              <a:gd name="connsiteY2" fmla="*/ 648072 h 648072"/>
              <a:gd name="connsiteX3" fmla="*/ 0 w 933922"/>
              <a:gd name="connsiteY3" fmla="*/ 648072 h 648072"/>
              <a:gd name="connsiteX4" fmla="*/ 319675 w 933922"/>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22" h="648072">
                <a:moveTo>
                  <a:pt x="319675" y="0"/>
                </a:moveTo>
                <a:lnTo>
                  <a:pt x="933922" y="0"/>
                </a:lnTo>
                <a:lnTo>
                  <a:pt x="933922" y="648072"/>
                </a:lnTo>
                <a:lnTo>
                  <a:pt x="0" y="648072"/>
                </a:lnTo>
                <a:lnTo>
                  <a:pt x="319675" y="0"/>
                </a:lnTo>
                <a:close/>
              </a:path>
            </a:pathLst>
          </a:cu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ctr"/>
          <a:lstStyle/>
          <a:p>
            <a:pPr algn="r" defTabSz="914240" fontAlgn="auto">
              <a:spcBef>
                <a:spcPts val="0"/>
              </a:spcBef>
              <a:spcAft>
                <a:spcPts val="0"/>
              </a:spcAft>
            </a:pPr>
            <a:endParaRPr lang="en-IN" sz="135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xmlns="" id="{5B091299-8A20-4627-9BA7-BF190A2BB615}"/>
              </a:ext>
            </a:extLst>
          </p:cNvPr>
          <p:cNvSpPr txBox="1"/>
          <p:nvPr/>
        </p:nvSpPr>
        <p:spPr>
          <a:xfrm>
            <a:off x="1277634" y="3964365"/>
            <a:ext cx="5724636" cy="1015663"/>
          </a:xfrm>
          <a:prstGeom prst="rect">
            <a:avLst/>
          </a:prstGeom>
          <a:noFill/>
        </p:spPr>
        <p:txBody>
          <a:bodyPr wrap="square" rtlCol="0" anchor="ctr">
            <a:spAutoFit/>
          </a:bodyPr>
          <a:lstStyle/>
          <a:p>
            <a:pPr defTabSz="914240" fontAlgn="auto">
              <a:spcBef>
                <a:spcPts val="0"/>
              </a:spcBef>
              <a:spcAft>
                <a:spcPts val="0"/>
              </a:spcAft>
            </a:pP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H-Index</a:t>
            </a:r>
          </a:p>
          <a:p>
            <a:pPr defTabSz="914240" fontAlgn="auto">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The h-index is an author-level metric that attempts to measure both the productivity and citation impact of an author’s publications. The index is based on the set of  the author’s most cited papers and the number of citations that they have received in other publications.</a:t>
            </a:r>
            <a:endPar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2462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7145" y="1653648"/>
            <a:ext cx="4055531" cy="1778041"/>
          </a:xfrm>
          <a:prstGeom prst="rect">
            <a:avLst/>
          </a:prstGeom>
        </p:spPr>
      </p:pic>
      <p:sp>
        <p:nvSpPr>
          <p:cNvPr id="3" name="Footer Placeholder 2">
            <a:extLst>
              <a:ext uri="{FF2B5EF4-FFF2-40B4-BE49-F238E27FC236}">
                <a16:creationId xmlns:a16="http://schemas.microsoft.com/office/drawing/2014/main" xmlns="" id="{EC200EAD-A079-4A3E-B0DF-5511CEFC1F0E}"/>
              </a:ext>
            </a:extLst>
          </p:cNvPr>
          <p:cNvSpPr>
            <a:spLocks noGrp="1"/>
          </p:cNvSpPr>
          <p:nvPr>
            <p:ph type="ftr" sz="quarter" idx="11"/>
          </p:nvPr>
        </p:nvSpPr>
        <p:spPr/>
        <p:txBody>
          <a:bodyPr/>
          <a:lstStyle/>
          <a:p>
            <a:pPr defTabSz="914240" fontAlgn="auto">
              <a:spcBef>
                <a:spcPts val="0"/>
              </a:spcBef>
              <a:spcAft>
                <a:spcPts val="0"/>
              </a:spcAft>
            </a:pPr>
            <a:r>
              <a:rPr lang="en-US" dirty="0">
                <a:solidFill>
                  <a:prstClr val="white">
                    <a:lumMod val="65000"/>
                  </a:prstClr>
                </a:solidFill>
                <a:latin typeface="Roboto Light" panose="02000000000000000000" pitchFamily="2" charset="0"/>
                <a:ea typeface="Roboto Light" panose="02000000000000000000" pitchFamily="2" charset="0"/>
                <a:cs typeface="Roboto Light" panose="02000000000000000000" pitchFamily="2" charset="0"/>
              </a:rPr>
              <a:t>William S. Hein &amp; Co., Inc.</a:t>
            </a:r>
          </a:p>
        </p:txBody>
      </p:sp>
      <p:sp>
        <p:nvSpPr>
          <p:cNvPr id="4" name="Slide Number Placeholder 3">
            <a:extLst>
              <a:ext uri="{FF2B5EF4-FFF2-40B4-BE49-F238E27FC236}">
                <a16:creationId xmlns:a16="http://schemas.microsoft.com/office/drawing/2014/main" xmlns="" id="{3E8AF197-6CF7-49CB-8630-6E25BBECC676}"/>
              </a:ext>
            </a:extLst>
          </p:cNvPr>
          <p:cNvSpPr>
            <a:spLocks noGrp="1"/>
          </p:cNvSpPr>
          <p:nvPr>
            <p:ph type="sldNum" sz="quarter" idx="12"/>
          </p:nvPr>
        </p:nvSpPr>
        <p:spPr>
          <a:solidFill>
            <a:srgbClr val="123150"/>
          </a:solidFill>
        </p:spPr>
        <p:txBody>
          <a:bodyPr/>
          <a:lstStyle/>
          <a:p>
            <a:pPr defTabSz="914240" fontAlgn="auto">
              <a:spcBef>
                <a:spcPts val="0"/>
              </a:spcBef>
              <a:spcAft>
                <a:spcPts val="0"/>
              </a:spcAft>
            </a:pPr>
            <a:fld id="{96E69268-9C8B-4EBF-A9EE-DC5DC2D48DC3}" type="slidenum">
              <a:rPr lang="en-US">
                <a:solidFill>
                  <a:prstClr val="white"/>
                </a:solidFill>
              </a:rPr>
              <a:pPr defTabSz="914240" fontAlgn="auto">
                <a:spcBef>
                  <a:spcPts val="0"/>
                </a:spcBef>
                <a:spcAft>
                  <a:spcPts val="0"/>
                </a:spcAft>
              </a:pPr>
              <a:t>9</a:t>
            </a:fld>
            <a:endParaRPr lang="en-US">
              <a:solidFill>
                <a:prstClr val="white"/>
              </a:solidFill>
            </a:endParaRPr>
          </a:p>
        </p:txBody>
      </p:sp>
      <p:sp>
        <p:nvSpPr>
          <p:cNvPr id="13" name="Freeform: Shape 12">
            <a:extLst>
              <a:ext uri="{FF2B5EF4-FFF2-40B4-BE49-F238E27FC236}">
                <a16:creationId xmlns:a16="http://schemas.microsoft.com/office/drawing/2014/main" xmlns="" id="{7D0D1D2F-F932-4E24-972B-DE5C80B5FB3E}"/>
              </a:ext>
            </a:extLst>
          </p:cNvPr>
          <p:cNvSpPr/>
          <p:nvPr/>
        </p:nvSpPr>
        <p:spPr>
          <a:xfrm>
            <a:off x="305526" y="357504"/>
            <a:ext cx="3834427" cy="486054"/>
          </a:xfrm>
          <a:custGeom>
            <a:avLst/>
            <a:gdLst>
              <a:gd name="connsiteX0" fmla="*/ 319675 w 3900459"/>
              <a:gd name="connsiteY0" fmla="*/ 0 h 648072"/>
              <a:gd name="connsiteX1" fmla="*/ 3900459 w 3900459"/>
              <a:gd name="connsiteY1" fmla="*/ 0 h 648072"/>
              <a:gd name="connsiteX2" fmla="*/ 3580784 w 3900459"/>
              <a:gd name="connsiteY2" fmla="*/ 648072 h 648072"/>
              <a:gd name="connsiteX3" fmla="*/ 0 w 3900459"/>
              <a:gd name="connsiteY3" fmla="*/ 648072 h 648072"/>
              <a:gd name="connsiteX4" fmla="*/ 319675 w 3900459"/>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459" h="648072">
                <a:moveTo>
                  <a:pt x="319675" y="0"/>
                </a:moveTo>
                <a:lnTo>
                  <a:pt x="3900459" y="0"/>
                </a:lnTo>
                <a:lnTo>
                  <a:pt x="3580784" y="648072"/>
                </a:lnTo>
                <a:lnTo>
                  <a:pt x="0" y="648072"/>
                </a:lnTo>
                <a:lnTo>
                  <a:pt x="319675" y="0"/>
                </a:lnTo>
                <a:close/>
              </a:path>
            </a:pathLst>
          </a:custGeom>
          <a:solidFill>
            <a:srgbClr val="123150"/>
          </a:solidFill>
          <a:ln>
            <a:noFill/>
          </a:ln>
          <a:effectLst>
            <a:outerShdw blurRad="889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18500" rIns="418500" rtlCol="0" anchor="ctr"/>
          <a:lstStyle/>
          <a:p>
            <a:pPr defTabSz="914240" fontAlgn="auto">
              <a:spcBef>
                <a:spcPts val="0"/>
              </a:spcBef>
              <a:spcAft>
                <a:spcPts val="0"/>
              </a:spcAft>
            </a:pPr>
            <a:r>
              <a:rPr lang="en-IN" sz="2400" b="1"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About Author Profiles</a:t>
            </a:r>
            <a:endParaRPr lang="en-IN" sz="2400" dirty="0">
              <a:solidFill>
                <a:prstClr val="white"/>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5" name="TextBox 14">
            <a:extLst>
              <a:ext uri="{FF2B5EF4-FFF2-40B4-BE49-F238E27FC236}">
                <a16:creationId xmlns:a16="http://schemas.microsoft.com/office/drawing/2014/main" xmlns="" id="{5B091299-8A20-4627-9BA7-BF190A2BB615}"/>
              </a:ext>
            </a:extLst>
          </p:cNvPr>
          <p:cNvSpPr txBox="1"/>
          <p:nvPr/>
        </p:nvSpPr>
        <p:spPr>
          <a:xfrm>
            <a:off x="359532" y="1071877"/>
            <a:ext cx="7830870" cy="958404"/>
          </a:xfrm>
          <a:prstGeom prst="rect">
            <a:avLst/>
          </a:prstGeom>
          <a:noFill/>
        </p:spPr>
        <p:txBody>
          <a:bodyPr wrap="square" rtlCol="0" anchor="ctr">
            <a:spAutoFit/>
          </a:bodyPr>
          <a:lstStyle/>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HeinOnline users can set up email alerts regarding a designated author’s works. Simply click on the </a:t>
            </a:r>
            <a:r>
              <a:rPr lang="en-US" sz="1200" i="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Set up email alerts </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icon found on the author’s profile page. </a:t>
            </a:r>
          </a:p>
          <a:p>
            <a:pPr defTabSz="914240" fontAlgn="auto">
              <a:lnSpc>
                <a:spcPct val="120000"/>
              </a:lnSpc>
              <a:spcBef>
                <a:spcPts val="0"/>
              </a:spcBef>
              <a:spcAft>
                <a:spcPts val="0"/>
              </a:spcAft>
            </a:pPr>
            <a:endPar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a:p>
            <a:pPr defTabSz="914240" fontAlgn="auto">
              <a:lnSpc>
                <a:spcPct val="120000"/>
              </a:lnSpc>
              <a:spcBef>
                <a:spcPts val="0"/>
              </a:spcBef>
              <a:spcAft>
                <a:spcPts val="0"/>
              </a:spcAft>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The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four different alerts </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are for:</a:t>
            </a:r>
          </a:p>
        </p:txBody>
      </p:sp>
      <p:sp>
        <p:nvSpPr>
          <p:cNvPr id="2" name="Rectangle 1"/>
          <p:cNvSpPr/>
          <p:nvPr/>
        </p:nvSpPr>
        <p:spPr>
          <a:xfrm>
            <a:off x="467544" y="2277968"/>
            <a:ext cx="4212468" cy="2274149"/>
          </a:xfrm>
          <a:prstGeom prst="rect">
            <a:avLst/>
          </a:prstGeom>
        </p:spPr>
        <p:txBody>
          <a:bodyPr wrap="square">
            <a:spAutoFit/>
          </a:bodyPr>
          <a:lstStyle/>
          <a:p>
            <a:pPr marL="214313" indent="-214313" defTabSz="914240" fontAlgn="auto">
              <a:lnSpc>
                <a:spcPct val="150000"/>
              </a:lnSpc>
              <a:spcBef>
                <a:spcPts val="0"/>
              </a:spcBef>
              <a:spcAft>
                <a:spcPts val="0"/>
              </a:spcAft>
              <a:buFont typeface="Arial" panose="020B0604020202020204" pitchFamily="34" charset="0"/>
              <a:buChar char="•"/>
            </a:pP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When </a:t>
            </a:r>
            <a:r>
              <a:rPr lang="en-US" sz="12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new articles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for this author is </a:t>
            </a:r>
            <a:r>
              <a:rPr lang="en-US" sz="12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added</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to HeinOnline</a:t>
            </a:r>
          </a:p>
          <a:p>
            <a:pPr marL="214313" indent="-214313" defTabSz="914240" fontAlgn="auto">
              <a:lnSpc>
                <a:spcPct val="150000"/>
              </a:lnSpc>
              <a:spcBef>
                <a:spcPts val="0"/>
              </a:spcBef>
              <a:spcAft>
                <a:spcPts val="0"/>
              </a:spcAft>
              <a:buFont typeface="Arial" panose="020B0604020202020204" pitchFamily="34" charset="0"/>
              <a:buChar char="•"/>
            </a:pP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When </a:t>
            </a:r>
            <a:r>
              <a:rPr lang="en-US" sz="12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new articles</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in HeinOnline </a:t>
            </a:r>
            <a:r>
              <a:rPr lang="en-US" sz="12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cite this author’s articles</a:t>
            </a:r>
          </a:p>
          <a:p>
            <a:pPr marL="214313" indent="-214313" defTabSz="914240" fontAlgn="auto">
              <a:lnSpc>
                <a:spcPct val="150000"/>
              </a:lnSpc>
              <a:spcBef>
                <a:spcPts val="0"/>
              </a:spcBef>
              <a:spcAft>
                <a:spcPts val="0"/>
              </a:spcAft>
              <a:buFont typeface="Arial" panose="020B0604020202020204" pitchFamily="34" charset="0"/>
              <a:buChar char="•"/>
            </a:pP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When </a:t>
            </a:r>
            <a:r>
              <a:rPr lang="en-US" sz="12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articles are accessed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on HeinOnline each month</a:t>
            </a:r>
          </a:p>
          <a:p>
            <a:pPr marL="214313" indent="-214313" defTabSz="914240" fontAlgn="auto">
              <a:lnSpc>
                <a:spcPct val="150000"/>
              </a:lnSpc>
              <a:spcBef>
                <a:spcPts val="0"/>
              </a:spcBef>
              <a:spcAft>
                <a:spcPts val="0"/>
              </a:spcAft>
              <a:buFont typeface="Arial" panose="020B0604020202020204" pitchFamily="34" charset="0"/>
              <a:buChar char="•"/>
            </a:pP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When </a:t>
            </a:r>
            <a:r>
              <a:rPr lang="en-US" sz="1200" b="1" u="sng"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similar articles are published </a:t>
            </a:r>
            <a:r>
              <a:rPr lang="en-US" sz="1200" b="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on this author’s works</a:t>
            </a:r>
          </a:p>
        </p:txBody>
      </p:sp>
      <p:sp>
        <p:nvSpPr>
          <p:cNvPr id="6" name="Rectangle 5"/>
          <p:cNvSpPr/>
          <p:nvPr/>
        </p:nvSpPr>
        <p:spPr>
          <a:xfrm>
            <a:off x="8190402" y="1653648"/>
            <a:ext cx="20621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US">
              <a:solidFill>
                <a:prstClr val="white"/>
              </a:solidFill>
              <a:latin typeface="Calibri"/>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2763687"/>
            <a:ext cx="2023264" cy="2109623"/>
          </a:xfrm>
          <a:prstGeom prst="rect">
            <a:avLst/>
          </a:prstGeom>
          <a:ln>
            <a:solidFill>
              <a:schemeClr val="bg1">
                <a:lumMod val="75000"/>
              </a:schemeClr>
            </a:solidFill>
          </a:ln>
        </p:spPr>
      </p:pic>
      <p:cxnSp>
        <p:nvCxnSpPr>
          <p:cNvPr id="9" name="Straight Arrow Connector 8"/>
          <p:cNvCxnSpPr/>
          <p:nvPr/>
        </p:nvCxnSpPr>
        <p:spPr>
          <a:xfrm flipH="1">
            <a:off x="6624228" y="1869672"/>
            <a:ext cx="1566174"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05526" y="4526732"/>
            <a:ext cx="4428492" cy="54713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914240" fontAlgn="auto">
              <a:lnSpc>
                <a:spcPct val="150000"/>
              </a:lnSpc>
              <a:spcBef>
                <a:spcPts val="0"/>
              </a:spcBef>
              <a:spcAft>
                <a:spcPts val="0"/>
              </a:spcAft>
            </a:pPr>
            <a:r>
              <a:rPr lang="en-US" sz="105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Choose the desired alerts, enter an email address, and click </a:t>
            </a:r>
            <a:r>
              <a:rPr lang="en-US" sz="1050" i="1"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Set up email alerts</a:t>
            </a:r>
            <a:r>
              <a:rPr lang="en-US" sz="105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These alerts will be sent once a month.</a:t>
            </a:r>
          </a:p>
        </p:txBody>
      </p:sp>
    </p:spTree>
    <p:extLst>
      <p:ext uri="{BB962C8B-B14F-4D97-AF65-F5344CB8AC3E}">
        <p14:creationId xmlns:p14="http://schemas.microsoft.com/office/powerpoint/2010/main" val="1367268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2015 USNEWS IREG Conference Aalborg, Denmark Subject Ranking June  2015.pptx" id="{75A417D8-E857-4373-BF1B-930AF5D6A14D}" vid="{E9D42A9B-2105-4E2A-9332-C083FE026E57}"/>
    </a:ext>
  </a:extLst>
</a:theme>
</file>

<file path=ppt/theme/theme3.xml><?xml version="1.0" encoding="utf-8"?>
<a:theme xmlns:a="http://schemas.openxmlformats.org/drawingml/2006/main" name="1_Office Theme">
  <a:themeElements>
    <a:clrScheme name="Custom 2">
      <a:dk1>
        <a:sysClr val="windowText" lastClr="000000"/>
      </a:dk1>
      <a:lt1>
        <a:sysClr val="window" lastClr="FFFFFF"/>
      </a:lt1>
      <a:dk2>
        <a:srgbClr val="44546A"/>
      </a:dk2>
      <a:lt2>
        <a:srgbClr val="E7E6E6"/>
      </a:lt2>
      <a:accent1>
        <a:srgbClr val="555555"/>
      </a:accent1>
      <a:accent2>
        <a:srgbClr val="12315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2136</TotalTime>
  <Words>4141</Words>
  <Application>Microsoft Office PowerPoint</Application>
  <PresentationFormat>On-screen Show (16:9)</PresentationFormat>
  <Paragraphs>612</Paragraphs>
  <Slides>64</Slides>
  <Notes>32</Notes>
  <HiddenSlides>0</HiddenSlides>
  <MMClips>0</MMClips>
  <ScaleCrop>false</ScaleCrop>
  <HeadingPairs>
    <vt:vector size="4" baseType="variant">
      <vt:variant>
        <vt:lpstr>Theme</vt:lpstr>
      </vt:variant>
      <vt:variant>
        <vt:i4>3</vt:i4>
      </vt:variant>
      <vt:variant>
        <vt:lpstr>Slide Titles</vt:lpstr>
      </vt:variant>
      <vt:variant>
        <vt:i4>64</vt:i4>
      </vt:variant>
    </vt:vector>
  </HeadingPairs>
  <TitlesOfParts>
    <vt:vector size="67" baseType="lpstr">
      <vt:lpstr>Office Theme</vt:lpstr>
      <vt:lpstr>USN_Template</vt:lpstr>
      <vt:lpstr>1_Office Theme</vt:lpstr>
      <vt:lpstr>E6 Hot Topic: New Metrics for Measuring Scholarly Impact: Law Librarians, HeinOnline, and U.S. News &amp; World Report</vt:lpstr>
      <vt:lpstr>Introduction &amp; Roadmap</vt:lpstr>
      <vt:lpstr>Presenters</vt:lpstr>
      <vt:lpstr>The Database: HeinOnline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Coverage for Citation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 News Proposed Ranking:  A New Scholarly Impact Metric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Practices: The Law Librarian’s Experience</vt:lpstr>
      <vt:lpstr>Current Process Overview</vt:lpstr>
      <vt:lpstr>Institutional Data</vt:lpstr>
      <vt:lpstr>PowerPoint Presentation</vt:lpstr>
      <vt:lpstr>Standardized Institutional Description</vt:lpstr>
      <vt:lpstr>Author Data</vt:lpstr>
      <vt:lpstr>Standardized Author Description</vt:lpstr>
      <vt:lpstr>Publication Review</vt:lpstr>
      <vt:lpstr>Discovering Known Publications</vt:lpstr>
      <vt:lpstr>Comparing Publication Count</vt:lpstr>
      <vt:lpstr>Why Publication Count Differs</vt:lpstr>
      <vt:lpstr>Why Publication Count Differs</vt:lpstr>
      <vt:lpstr>Comparing Citations</vt:lpstr>
      <vt:lpstr>Why Citation Count Differs</vt:lpstr>
      <vt:lpstr>Why Citation Count Differs</vt:lpstr>
      <vt:lpstr>Lessons Learned</vt:lpstr>
      <vt:lpstr>Lessons Learned</vt:lpstr>
      <vt:lpstr>Recommendations to Hein</vt:lpstr>
      <vt:lpstr>Additional  Recommendations to Hein:</vt:lpstr>
      <vt:lpstr>Take-Aways</vt:lpstr>
      <vt:lpstr>Take-Aways</vt:lpstr>
      <vt:lpstr>Take-Aways</vt:lpstr>
      <vt:lpstr>Questions &amp;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Alpha-numeric Code &amp;  Program Title</dc:title>
  <dc:creator>Heidi Letzmann</dc:creator>
  <cp:lastModifiedBy>Ben Boron</cp:lastModifiedBy>
  <cp:revision>128</cp:revision>
  <cp:lastPrinted>2016-03-09T22:46:09Z</cp:lastPrinted>
  <dcterms:created xsi:type="dcterms:W3CDTF">2012-03-20T21:07:33Z</dcterms:created>
  <dcterms:modified xsi:type="dcterms:W3CDTF">2020-01-06T21:06:22Z</dcterms:modified>
</cp:coreProperties>
</file>